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8" r:id="rId5"/>
    <p:sldId id="702" r:id="rId6"/>
    <p:sldId id="705" r:id="rId7"/>
    <p:sldId id="704" r:id="rId8"/>
    <p:sldId id="707" r:id="rId9"/>
    <p:sldId id="709" r:id="rId10"/>
    <p:sldId id="708" r:id="rId11"/>
    <p:sldId id="710" r:id="rId12"/>
    <p:sldId id="712" r:id="rId13"/>
    <p:sldId id="715" r:id="rId14"/>
    <p:sldId id="713" r:id="rId15"/>
    <p:sldId id="7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B870"/>
    <a:srgbClr val="D88428"/>
    <a:srgbClr val="D7D3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4" autoAdjust="0"/>
    <p:restoredTop sz="94660"/>
  </p:normalViewPr>
  <p:slideViewPr>
    <p:cSldViewPr snapToGrid="0">
      <p:cViewPr varScale="1">
        <p:scale>
          <a:sx n="56" d="100"/>
          <a:sy n="56" d="100"/>
        </p:scale>
        <p:origin x="1112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ndiboina, Raghupathi [CCE E]" userId="631c5394-ba35-42f5-8b9f-56b9f293f2b9" providerId="ADAL" clId="{A0388D8D-6AEE-4449-A318-2257B219989E}"/>
    <pc:docChg chg="undo redo custSel addSld delSld modSld sldOrd">
      <pc:chgData name="Kandiboina, Raghupathi [CCE E]" userId="631c5394-ba35-42f5-8b9f-56b9f293f2b9" providerId="ADAL" clId="{A0388D8D-6AEE-4449-A318-2257B219989E}" dt="2023-10-06T18:38:46.993" v="1708" actId="14100"/>
      <pc:docMkLst>
        <pc:docMk/>
      </pc:docMkLst>
      <pc:sldChg chg="del">
        <pc:chgData name="Kandiboina, Raghupathi [CCE E]" userId="631c5394-ba35-42f5-8b9f-56b9f293f2b9" providerId="ADAL" clId="{A0388D8D-6AEE-4449-A318-2257B219989E}" dt="2023-10-05T19:57:04.221" v="412" actId="2696"/>
        <pc:sldMkLst>
          <pc:docMk/>
          <pc:sldMk cId="1021693253" sldId="314"/>
        </pc:sldMkLst>
      </pc:sldChg>
      <pc:sldChg chg="del">
        <pc:chgData name="Kandiboina, Raghupathi [CCE E]" userId="631c5394-ba35-42f5-8b9f-56b9f293f2b9" providerId="ADAL" clId="{A0388D8D-6AEE-4449-A318-2257B219989E}" dt="2023-10-05T19:57:03.845" v="411" actId="2696"/>
        <pc:sldMkLst>
          <pc:docMk/>
          <pc:sldMk cId="3448162433" sldId="331"/>
        </pc:sldMkLst>
      </pc:sldChg>
      <pc:sldChg chg="del">
        <pc:chgData name="Kandiboina, Raghupathi [CCE E]" userId="631c5394-ba35-42f5-8b9f-56b9f293f2b9" providerId="ADAL" clId="{A0388D8D-6AEE-4449-A318-2257B219989E}" dt="2023-10-05T19:57:04.956" v="413" actId="2696"/>
        <pc:sldMkLst>
          <pc:docMk/>
          <pc:sldMk cId="924382185" sldId="341"/>
        </pc:sldMkLst>
      </pc:sldChg>
      <pc:sldChg chg="addSp delSp modSp delAnim modAnim">
        <pc:chgData name="Kandiboina, Raghupathi [CCE E]" userId="631c5394-ba35-42f5-8b9f-56b9f293f2b9" providerId="ADAL" clId="{A0388D8D-6AEE-4449-A318-2257B219989E}" dt="2023-10-06T18:35:10.179" v="1628" actId="1076"/>
        <pc:sldMkLst>
          <pc:docMk/>
          <pc:sldMk cId="2369168901" sldId="681"/>
        </pc:sldMkLst>
        <pc:spChg chg="del">
          <ac:chgData name="Kandiboina, Raghupathi [CCE E]" userId="631c5394-ba35-42f5-8b9f-56b9f293f2b9" providerId="ADAL" clId="{A0388D8D-6AEE-4449-A318-2257B219989E}" dt="2023-10-05T18:16:29.112" v="2" actId="478"/>
          <ac:spMkLst>
            <pc:docMk/>
            <pc:sldMk cId="2369168901" sldId="681"/>
            <ac:spMk id="2" creationId="{5DD19700-48A5-43E8-9C9E-2547A762A435}"/>
          </ac:spMkLst>
        </pc:spChg>
        <pc:spChg chg="add mod">
          <ac:chgData name="Kandiboina, Raghupathi [CCE E]" userId="631c5394-ba35-42f5-8b9f-56b9f293f2b9" providerId="ADAL" clId="{A0388D8D-6AEE-4449-A318-2257B219989E}" dt="2023-10-06T18:27:08.630" v="1349" actId="14100"/>
          <ac:spMkLst>
            <pc:docMk/>
            <pc:sldMk cId="2369168901" sldId="681"/>
            <ac:spMk id="6" creationId="{A1ED8E33-95F6-4F82-AAE5-E68C09E5177D}"/>
          </ac:spMkLst>
        </pc:spChg>
        <pc:spChg chg="del">
          <ac:chgData name="Kandiboina, Raghupathi [CCE E]" userId="631c5394-ba35-42f5-8b9f-56b9f293f2b9" providerId="ADAL" clId="{A0388D8D-6AEE-4449-A318-2257B219989E}" dt="2023-10-05T18:16:25.987" v="0" actId="478"/>
          <ac:spMkLst>
            <pc:docMk/>
            <pc:sldMk cId="2369168901" sldId="681"/>
            <ac:spMk id="7" creationId="{131A44A2-BD4D-4EF4-91FA-A6611E323D77}"/>
          </ac:spMkLst>
        </pc:spChg>
        <pc:spChg chg="add mod">
          <ac:chgData name="Kandiboina, Raghupathi [CCE E]" userId="631c5394-ba35-42f5-8b9f-56b9f293f2b9" providerId="ADAL" clId="{A0388D8D-6AEE-4449-A318-2257B219989E}" dt="2023-10-06T18:27:34.431" v="1356" actId="14100"/>
          <ac:spMkLst>
            <pc:docMk/>
            <pc:sldMk cId="2369168901" sldId="681"/>
            <ac:spMk id="11" creationId="{CB28C437-6AA9-4B69-A182-2BF70D2DA675}"/>
          </ac:spMkLst>
        </pc:spChg>
        <pc:spChg chg="del">
          <ac:chgData name="Kandiboina, Raghupathi [CCE E]" userId="631c5394-ba35-42f5-8b9f-56b9f293f2b9" providerId="ADAL" clId="{A0388D8D-6AEE-4449-A318-2257B219989E}" dt="2023-10-05T18:16:27.481" v="1" actId="478"/>
          <ac:spMkLst>
            <pc:docMk/>
            <pc:sldMk cId="2369168901" sldId="681"/>
            <ac:spMk id="12" creationId="{D022A706-2246-4E5B-9C27-AFE87E3015E8}"/>
          </ac:spMkLst>
        </pc:spChg>
        <pc:spChg chg="add del">
          <ac:chgData name="Kandiboina, Raghupathi [CCE E]" userId="631c5394-ba35-42f5-8b9f-56b9f293f2b9" providerId="ADAL" clId="{A0388D8D-6AEE-4449-A318-2257B219989E}" dt="2023-10-06T18:28:35.715" v="1373"/>
          <ac:spMkLst>
            <pc:docMk/>
            <pc:sldMk cId="2369168901" sldId="681"/>
            <ac:spMk id="14" creationId="{091B3BAE-6FA3-4386-9719-4B091FAF8677}"/>
          </ac:spMkLst>
        </pc:spChg>
        <pc:spChg chg="add mod">
          <ac:chgData name="Kandiboina, Raghupathi [CCE E]" userId="631c5394-ba35-42f5-8b9f-56b9f293f2b9" providerId="ADAL" clId="{A0388D8D-6AEE-4449-A318-2257B219989E}" dt="2023-10-06T18:28:41.256" v="1376" actId="1076"/>
          <ac:spMkLst>
            <pc:docMk/>
            <pc:sldMk cId="2369168901" sldId="681"/>
            <ac:spMk id="15" creationId="{73C522D0-AC76-48D9-8E14-842686B779E8}"/>
          </ac:spMkLst>
        </pc:spChg>
        <pc:spChg chg="add mod">
          <ac:chgData name="Kandiboina, Raghupathi [CCE E]" userId="631c5394-ba35-42f5-8b9f-56b9f293f2b9" providerId="ADAL" clId="{A0388D8D-6AEE-4449-A318-2257B219989E}" dt="2023-10-06T18:35:10.179" v="1628" actId="1076"/>
          <ac:spMkLst>
            <pc:docMk/>
            <pc:sldMk cId="2369168901" sldId="681"/>
            <ac:spMk id="16" creationId="{4482D93E-B936-4AA2-8D99-041FF801CCBB}"/>
          </ac:spMkLst>
        </pc:spChg>
        <pc:spChg chg="del mod">
          <ac:chgData name="Kandiboina, Raghupathi [CCE E]" userId="631c5394-ba35-42f5-8b9f-56b9f293f2b9" providerId="ADAL" clId="{A0388D8D-6AEE-4449-A318-2257B219989E}" dt="2023-10-06T18:28:37.162" v="1374" actId="478"/>
          <ac:spMkLst>
            <pc:docMk/>
            <pc:sldMk cId="2369168901" sldId="681"/>
            <ac:spMk id="19" creationId="{33D10330-A594-444A-8B3D-D2595726F345}"/>
          </ac:spMkLst>
        </pc:spChg>
        <pc:picChg chg="add del">
          <ac:chgData name="Kandiboina, Raghupathi [CCE E]" userId="631c5394-ba35-42f5-8b9f-56b9f293f2b9" providerId="ADAL" clId="{A0388D8D-6AEE-4449-A318-2257B219989E}" dt="2023-10-05T18:17:37.754" v="20"/>
          <ac:picMkLst>
            <pc:docMk/>
            <pc:sldMk cId="2369168901" sldId="681"/>
            <ac:picMk id="3" creationId="{0808099D-6B60-4F0A-9095-E6770329EF03}"/>
          </ac:picMkLst>
        </pc:picChg>
        <pc:picChg chg="add mod">
          <ac:chgData name="Kandiboina, Raghupathi [CCE E]" userId="631c5394-ba35-42f5-8b9f-56b9f293f2b9" providerId="ADAL" clId="{A0388D8D-6AEE-4449-A318-2257B219989E}" dt="2023-10-06T18:27:21.502" v="1351" actId="14100"/>
          <ac:picMkLst>
            <pc:docMk/>
            <pc:sldMk cId="2369168901" sldId="681"/>
            <ac:picMk id="4" creationId="{5FBB1190-D444-4894-904D-3AB27E27DD18}"/>
          </ac:picMkLst>
        </pc:picChg>
        <pc:picChg chg="add mod">
          <ac:chgData name="Kandiboina, Raghupathi [CCE E]" userId="631c5394-ba35-42f5-8b9f-56b9f293f2b9" providerId="ADAL" clId="{A0388D8D-6AEE-4449-A318-2257B219989E}" dt="2023-10-06T18:27:26.184" v="1354" actId="1076"/>
          <ac:picMkLst>
            <pc:docMk/>
            <pc:sldMk cId="2369168901" sldId="681"/>
            <ac:picMk id="5" creationId="{DFD850B8-178E-4D41-B6E5-87E66AA20A6A}"/>
          </ac:picMkLst>
        </pc:picChg>
        <pc:picChg chg="del">
          <ac:chgData name="Kandiboina, Raghupathi [CCE E]" userId="631c5394-ba35-42f5-8b9f-56b9f293f2b9" providerId="ADAL" clId="{A0388D8D-6AEE-4449-A318-2257B219989E}" dt="2023-10-05T18:16:29.991" v="3" actId="478"/>
          <ac:picMkLst>
            <pc:docMk/>
            <pc:sldMk cId="2369168901" sldId="681"/>
            <ac:picMk id="13" creationId="{D5D6A307-9E9B-46E4-AB41-AB0F83EB6955}"/>
          </ac:picMkLst>
        </pc:picChg>
      </pc:sldChg>
      <pc:sldChg chg="del">
        <pc:chgData name="Kandiboina, Raghupathi [CCE E]" userId="631c5394-ba35-42f5-8b9f-56b9f293f2b9" providerId="ADAL" clId="{A0388D8D-6AEE-4449-A318-2257B219989E}" dt="2023-10-05T19:57:02.555" v="406" actId="2696"/>
        <pc:sldMkLst>
          <pc:docMk/>
          <pc:sldMk cId="1069827280" sldId="682"/>
        </pc:sldMkLst>
      </pc:sldChg>
      <pc:sldChg chg="del">
        <pc:chgData name="Kandiboina, Raghupathi [CCE E]" userId="631c5394-ba35-42f5-8b9f-56b9f293f2b9" providerId="ADAL" clId="{A0388D8D-6AEE-4449-A318-2257B219989E}" dt="2023-10-05T19:57:03.552" v="410" actId="2696"/>
        <pc:sldMkLst>
          <pc:docMk/>
          <pc:sldMk cId="203654532" sldId="683"/>
        </pc:sldMkLst>
      </pc:sldChg>
      <pc:sldChg chg="del">
        <pc:chgData name="Kandiboina, Raghupathi [CCE E]" userId="631c5394-ba35-42f5-8b9f-56b9f293f2b9" providerId="ADAL" clId="{A0388D8D-6AEE-4449-A318-2257B219989E}" dt="2023-10-05T19:57:02.969" v="408" actId="2696"/>
        <pc:sldMkLst>
          <pc:docMk/>
          <pc:sldMk cId="560928843" sldId="688"/>
        </pc:sldMkLst>
      </pc:sldChg>
      <pc:sldChg chg="del">
        <pc:chgData name="Kandiboina, Raghupathi [CCE E]" userId="631c5394-ba35-42f5-8b9f-56b9f293f2b9" providerId="ADAL" clId="{A0388D8D-6AEE-4449-A318-2257B219989E}" dt="2023-10-05T19:57:03.248" v="409" actId="2696"/>
        <pc:sldMkLst>
          <pc:docMk/>
          <pc:sldMk cId="1543830450" sldId="689"/>
        </pc:sldMkLst>
      </pc:sldChg>
      <pc:sldChg chg="del">
        <pc:chgData name="Kandiboina, Raghupathi [CCE E]" userId="631c5394-ba35-42f5-8b9f-56b9f293f2b9" providerId="ADAL" clId="{A0388D8D-6AEE-4449-A318-2257B219989E}" dt="2023-10-05T19:57:02.771" v="407" actId="2696"/>
        <pc:sldMkLst>
          <pc:docMk/>
          <pc:sldMk cId="2456478375" sldId="690"/>
        </pc:sldMkLst>
      </pc:sldChg>
      <pc:sldChg chg="del">
        <pc:chgData name="Kandiboina, Raghupathi [CCE E]" userId="631c5394-ba35-42f5-8b9f-56b9f293f2b9" providerId="ADAL" clId="{A0388D8D-6AEE-4449-A318-2257B219989E}" dt="2023-10-05T19:57:02.360" v="405" actId="2696"/>
        <pc:sldMkLst>
          <pc:docMk/>
          <pc:sldMk cId="307997607" sldId="691"/>
        </pc:sldMkLst>
      </pc:sldChg>
      <pc:sldChg chg="addSp delSp modSp add ord">
        <pc:chgData name="Kandiboina, Raghupathi [CCE E]" userId="631c5394-ba35-42f5-8b9f-56b9f293f2b9" providerId="ADAL" clId="{A0388D8D-6AEE-4449-A318-2257B219989E}" dt="2023-10-06T18:36:22.071" v="1691"/>
        <pc:sldMkLst>
          <pc:docMk/>
          <pc:sldMk cId="2986927771" sldId="692"/>
        </pc:sldMkLst>
        <pc:spChg chg="add mod">
          <ac:chgData name="Kandiboina, Raghupathi [CCE E]" userId="631c5394-ba35-42f5-8b9f-56b9f293f2b9" providerId="ADAL" clId="{A0388D8D-6AEE-4449-A318-2257B219989E}" dt="2023-10-06T18:35:37.180" v="1670" actId="20577"/>
          <ac:spMkLst>
            <pc:docMk/>
            <pc:sldMk cId="2986927771" sldId="692"/>
            <ac:spMk id="6" creationId="{13BAC68F-0ED6-4629-998A-B9283CD02C4F}"/>
          </ac:spMkLst>
        </pc:spChg>
        <pc:spChg chg="mod">
          <ac:chgData name="Kandiboina, Raghupathi [CCE E]" userId="631c5394-ba35-42f5-8b9f-56b9f293f2b9" providerId="ADAL" clId="{A0388D8D-6AEE-4449-A318-2257B219989E}" dt="2023-10-06T18:28:09.760" v="1364" actId="14100"/>
          <ac:spMkLst>
            <pc:docMk/>
            <pc:sldMk cId="2986927771" sldId="692"/>
            <ac:spMk id="19" creationId="{33D10330-A594-444A-8B3D-D2595726F345}"/>
          </ac:spMkLst>
        </pc:spChg>
        <pc:picChg chg="add mod modCrop">
          <ac:chgData name="Kandiboina, Raghupathi [CCE E]" userId="631c5394-ba35-42f5-8b9f-56b9f293f2b9" providerId="ADAL" clId="{A0388D8D-6AEE-4449-A318-2257B219989E}" dt="2023-10-05T18:37:38.581" v="57" actId="14100"/>
          <ac:picMkLst>
            <pc:docMk/>
            <pc:sldMk cId="2986927771" sldId="692"/>
            <ac:picMk id="2" creationId="{7ADCEB2B-EFB0-4315-95D2-0755EE59E89A}"/>
          </ac:picMkLst>
        </pc:picChg>
        <pc:picChg chg="add mod modCrop">
          <ac:chgData name="Kandiboina, Raghupathi [CCE E]" userId="631c5394-ba35-42f5-8b9f-56b9f293f2b9" providerId="ADAL" clId="{A0388D8D-6AEE-4449-A318-2257B219989E}" dt="2023-10-05T18:37:43.774" v="58" actId="14100"/>
          <ac:picMkLst>
            <pc:docMk/>
            <pc:sldMk cId="2986927771" sldId="692"/>
            <ac:picMk id="3" creationId="{E89E5952-246B-4206-BD85-F31CB1929C59}"/>
          </ac:picMkLst>
        </pc:picChg>
        <pc:picChg chg="del">
          <ac:chgData name="Kandiboina, Raghupathi [CCE E]" userId="631c5394-ba35-42f5-8b9f-56b9f293f2b9" providerId="ADAL" clId="{A0388D8D-6AEE-4449-A318-2257B219989E}" dt="2023-10-05T18:18:35.088" v="37" actId="478"/>
          <ac:picMkLst>
            <pc:docMk/>
            <pc:sldMk cId="2986927771" sldId="692"/>
            <ac:picMk id="4" creationId="{5FBB1190-D444-4894-904D-3AB27E27DD18}"/>
          </ac:picMkLst>
        </pc:picChg>
      </pc:sldChg>
      <pc:sldChg chg="addSp delSp modSp add ord">
        <pc:chgData name="Kandiboina, Raghupathi [CCE E]" userId="631c5394-ba35-42f5-8b9f-56b9f293f2b9" providerId="ADAL" clId="{A0388D8D-6AEE-4449-A318-2257B219989E}" dt="2023-10-06T18:36:20.318" v="1690"/>
        <pc:sldMkLst>
          <pc:docMk/>
          <pc:sldMk cId="825533220" sldId="693"/>
        </pc:sldMkLst>
        <pc:spChg chg="del">
          <ac:chgData name="Kandiboina, Raghupathi [CCE E]" userId="631c5394-ba35-42f5-8b9f-56b9f293f2b9" providerId="ADAL" clId="{A0388D8D-6AEE-4449-A318-2257B219989E}" dt="2023-10-06T18:28:45.401" v="1377" actId="478"/>
          <ac:spMkLst>
            <pc:docMk/>
            <pc:sldMk cId="825533220" sldId="693"/>
            <ac:spMk id="19" creationId="{33D10330-A594-444A-8B3D-D2595726F345}"/>
          </ac:spMkLst>
        </pc:spChg>
        <pc:spChg chg="add mod">
          <ac:chgData name="Kandiboina, Raghupathi [CCE E]" userId="631c5394-ba35-42f5-8b9f-56b9f293f2b9" providerId="ADAL" clId="{A0388D8D-6AEE-4449-A318-2257B219989E}" dt="2023-10-05T19:59:30.885" v="452" actId="20577"/>
          <ac:spMkLst>
            <pc:docMk/>
            <pc:sldMk cId="825533220" sldId="693"/>
            <ac:spMk id="60" creationId="{52A0C16E-AAA4-4965-9FB1-685F30DCBD44}"/>
          </ac:spMkLst>
        </pc:spChg>
        <pc:spChg chg="add mod">
          <ac:chgData name="Kandiboina, Raghupathi [CCE E]" userId="631c5394-ba35-42f5-8b9f-56b9f293f2b9" providerId="ADAL" clId="{A0388D8D-6AEE-4449-A318-2257B219989E}" dt="2023-10-05T20:01:16.139" v="481" actId="1076"/>
          <ac:spMkLst>
            <pc:docMk/>
            <pc:sldMk cId="825533220" sldId="693"/>
            <ac:spMk id="61" creationId="{20387FF8-64A2-450E-9056-549F7DA4B70C}"/>
          </ac:spMkLst>
        </pc:spChg>
        <pc:spChg chg="add mod">
          <ac:chgData name="Kandiboina, Raghupathi [CCE E]" userId="631c5394-ba35-42f5-8b9f-56b9f293f2b9" providerId="ADAL" clId="{A0388D8D-6AEE-4449-A318-2257B219989E}" dt="2023-10-05T20:00:37.845" v="477" actId="20577"/>
          <ac:spMkLst>
            <pc:docMk/>
            <pc:sldMk cId="825533220" sldId="693"/>
            <ac:spMk id="62" creationId="{FE5064FE-5C4A-40E4-84C0-7E7CC42740F3}"/>
          </ac:spMkLst>
        </pc:spChg>
        <pc:spChg chg="add mod">
          <ac:chgData name="Kandiboina, Raghupathi [CCE E]" userId="631c5394-ba35-42f5-8b9f-56b9f293f2b9" providerId="ADAL" clId="{A0388D8D-6AEE-4449-A318-2257B219989E}" dt="2023-10-05T20:00:04.837" v="466" actId="20577"/>
          <ac:spMkLst>
            <pc:docMk/>
            <pc:sldMk cId="825533220" sldId="693"/>
            <ac:spMk id="63" creationId="{5287F131-B718-48C1-B561-4C4D289F3E8B}"/>
          </ac:spMkLst>
        </pc:spChg>
        <pc:spChg chg="add mod">
          <ac:chgData name="Kandiboina, Raghupathi [CCE E]" userId="631c5394-ba35-42f5-8b9f-56b9f293f2b9" providerId="ADAL" clId="{A0388D8D-6AEE-4449-A318-2257B219989E}" dt="2023-10-06T18:28:55.242" v="1383" actId="1076"/>
          <ac:spMkLst>
            <pc:docMk/>
            <pc:sldMk cId="825533220" sldId="693"/>
            <ac:spMk id="66" creationId="{B45BF112-6B72-4E67-91C5-E635D4CAC94E}"/>
          </ac:spMkLst>
        </pc:spChg>
        <pc:spChg chg="add mod">
          <ac:chgData name="Kandiboina, Raghupathi [CCE E]" userId="631c5394-ba35-42f5-8b9f-56b9f293f2b9" providerId="ADAL" clId="{A0388D8D-6AEE-4449-A318-2257B219989E}" dt="2023-10-06T18:36:07.527" v="1689" actId="113"/>
          <ac:spMkLst>
            <pc:docMk/>
            <pc:sldMk cId="825533220" sldId="693"/>
            <ac:spMk id="67" creationId="{D5BED825-6739-47F5-B5F5-F9116BDE6DB1}"/>
          </ac:spMkLst>
        </pc:spChg>
        <pc:picChg chg="del">
          <ac:chgData name="Kandiboina, Raghupathi [CCE E]" userId="631c5394-ba35-42f5-8b9f-56b9f293f2b9" providerId="ADAL" clId="{A0388D8D-6AEE-4449-A318-2257B219989E}" dt="2023-10-05T18:38:18.878" v="59" actId="478"/>
          <ac:picMkLst>
            <pc:docMk/>
            <pc:sldMk cId="825533220" sldId="693"/>
            <ac:picMk id="4" creationId="{5FBB1190-D444-4894-904D-3AB27E27DD18}"/>
          </ac:picMkLst>
        </pc:picChg>
        <pc:cxnChg chg="add mod">
          <ac:chgData name="Kandiboina, Raghupathi [CCE E]" userId="631c5394-ba35-42f5-8b9f-56b9f293f2b9" providerId="ADAL" clId="{A0388D8D-6AEE-4449-A318-2257B219989E}" dt="2023-10-05T18:52:40.168" v="320" actId="108"/>
          <ac:cxnSpMkLst>
            <pc:docMk/>
            <pc:sldMk cId="825533220" sldId="693"/>
            <ac:cxnSpMk id="3" creationId="{55C87EC0-5DB8-4168-9907-5E026D329D4B}"/>
          </ac:cxnSpMkLst>
        </pc:cxnChg>
        <pc:cxnChg chg="add mod">
          <ac:chgData name="Kandiboina, Raghupathi [CCE E]" userId="631c5394-ba35-42f5-8b9f-56b9f293f2b9" providerId="ADAL" clId="{A0388D8D-6AEE-4449-A318-2257B219989E}" dt="2023-10-05T18:53:01.748" v="367" actId="1036"/>
          <ac:cxnSpMkLst>
            <pc:docMk/>
            <pc:sldMk cId="825533220" sldId="693"/>
            <ac:cxnSpMk id="6" creationId="{00A0E07F-EB13-4918-8605-F87779CCFA65}"/>
          </ac:cxnSpMkLst>
        </pc:cxnChg>
        <pc:cxnChg chg="add mod">
          <ac:chgData name="Kandiboina, Raghupathi [CCE E]" userId="631c5394-ba35-42f5-8b9f-56b9f293f2b9" providerId="ADAL" clId="{A0388D8D-6AEE-4449-A318-2257B219989E}" dt="2023-10-05T18:53:02.605" v="369" actId="1037"/>
          <ac:cxnSpMkLst>
            <pc:docMk/>
            <pc:sldMk cId="825533220" sldId="693"/>
            <ac:cxnSpMk id="8" creationId="{4F1FCC9E-7527-4884-A59D-0FFFC0C2A2D4}"/>
          </ac:cxnSpMkLst>
        </pc:cxnChg>
        <pc:cxnChg chg="add mod">
          <ac:chgData name="Kandiboina, Raghupathi [CCE E]" userId="631c5394-ba35-42f5-8b9f-56b9f293f2b9" providerId="ADAL" clId="{A0388D8D-6AEE-4449-A318-2257B219989E}" dt="2023-10-05T18:52:37.021" v="317" actId="108"/>
          <ac:cxnSpMkLst>
            <pc:docMk/>
            <pc:sldMk cId="825533220" sldId="693"/>
            <ac:cxnSpMk id="10" creationId="{5C00E297-ED79-4A97-973C-DD1D9D97104D}"/>
          </ac:cxnSpMkLst>
        </pc:cxnChg>
        <pc:cxnChg chg="add mod">
          <ac:chgData name="Kandiboina, Raghupathi [CCE E]" userId="631c5394-ba35-42f5-8b9f-56b9f293f2b9" providerId="ADAL" clId="{A0388D8D-6AEE-4449-A318-2257B219989E}" dt="2023-10-05T18:52:22.205" v="316" actId="693"/>
          <ac:cxnSpMkLst>
            <pc:docMk/>
            <pc:sldMk cId="825533220" sldId="693"/>
            <ac:cxnSpMk id="11" creationId="{5EA63F95-1EAC-4A14-9F4A-5FCF574481B4}"/>
          </ac:cxnSpMkLst>
        </pc:cxnChg>
        <pc:cxnChg chg="add mod">
          <ac:chgData name="Kandiboina, Raghupathi [CCE E]" userId="631c5394-ba35-42f5-8b9f-56b9f293f2b9" providerId="ADAL" clId="{A0388D8D-6AEE-4449-A318-2257B219989E}" dt="2023-10-05T18:52:41.982" v="321" actId="108"/>
          <ac:cxnSpMkLst>
            <pc:docMk/>
            <pc:sldMk cId="825533220" sldId="693"/>
            <ac:cxnSpMk id="14" creationId="{C180A6FE-B8F5-4FC7-9A97-CB292283E89C}"/>
          </ac:cxnSpMkLst>
        </pc:cxnChg>
        <pc:cxnChg chg="add mod">
          <ac:chgData name="Kandiboina, Raghupathi [CCE E]" userId="631c5394-ba35-42f5-8b9f-56b9f293f2b9" providerId="ADAL" clId="{A0388D8D-6AEE-4449-A318-2257B219989E}" dt="2023-10-05T18:52:43.150" v="322" actId="108"/>
          <ac:cxnSpMkLst>
            <pc:docMk/>
            <pc:sldMk cId="825533220" sldId="693"/>
            <ac:cxnSpMk id="17" creationId="{FC4264C0-DECD-4335-943C-7F230DBDD2EC}"/>
          </ac:cxnSpMkLst>
        </pc:cxnChg>
        <pc:cxnChg chg="add mod">
          <ac:chgData name="Kandiboina, Raghupathi [CCE E]" userId="631c5394-ba35-42f5-8b9f-56b9f293f2b9" providerId="ADAL" clId="{A0388D8D-6AEE-4449-A318-2257B219989E}" dt="2023-10-05T18:52:44.023" v="323" actId="108"/>
          <ac:cxnSpMkLst>
            <pc:docMk/>
            <pc:sldMk cId="825533220" sldId="693"/>
            <ac:cxnSpMk id="20" creationId="{3F09932A-8D6C-4C5B-BEFA-792EB47D1F34}"/>
          </ac:cxnSpMkLst>
        </pc:cxnChg>
        <pc:cxnChg chg="add del mod">
          <ac:chgData name="Kandiboina, Raghupathi [CCE E]" userId="631c5394-ba35-42f5-8b9f-56b9f293f2b9" providerId="ADAL" clId="{A0388D8D-6AEE-4449-A318-2257B219989E}" dt="2023-10-05T18:43:41.663" v="106" actId="478"/>
          <ac:cxnSpMkLst>
            <pc:docMk/>
            <pc:sldMk cId="825533220" sldId="693"/>
            <ac:cxnSpMk id="23" creationId="{CE177A6E-F8CB-42A6-B033-0973D8903FBC}"/>
          </ac:cxnSpMkLst>
        </pc:cxnChg>
        <pc:cxnChg chg="add del mod">
          <ac:chgData name="Kandiboina, Raghupathi [CCE E]" userId="631c5394-ba35-42f5-8b9f-56b9f293f2b9" providerId="ADAL" clId="{A0388D8D-6AEE-4449-A318-2257B219989E}" dt="2023-10-05T18:43:48.912" v="108" actId="478"/>
          <ac:cxnSpMkLst>
            <pc:docMk/>
            <pc:sldMk cId="825533220" sldId="693"/>
            <ac:cxnSpMk id="25" creationId="{972A584C-2CE5-43C6-A8B5-271407EB7CC3}"/>
          </ac:cxnSpMkLst>
        </pc:cxnChg>
        <pc:cxnChg chg="add mod">
          <ac:chgData name="Kandiboina, Raghupathi [CCE E]" userId="631c5394-ba35-42f5-8b9f-56b9f293f2b9" providerId="ADAL" clId="{A0388D8D-6AEE-4449-A318-2257B219989E}" dt="2023-10-05T18:51:10.216" v="307" actId="108"/>
          <ac:cxnSpMkLst>
            <pc:docMk/>
            <pc:sldMk cId="825533220" sldId="693"/>
            <ac:cxnSpMk id="27" creationId="{6FB0F757-5EBB-45CC-AABC-4849C0ED444C}"/>
          </ac:cxnSpMkLst>
        </pc:cxnChg>
        <pc:cxnChg chg="add mod">
          <ac:chgData name="Kandiboina, Raghupathi [CCE E]" userId="631c5394-ba35-42f5-8b9f-56b9f293f2b9" providerId="ADAL" clId="{A0388D8D-6AEE-4449-A318-2257B219989E}" dt="2023-10-05T18:48:49.593" v="240" actId="14100"/>
          <ac:cxnSpMkLst>
            <pc:docMk/>
            <pc:sldMk cId="825533220" sldId="693"/>
            <ac:cxnSpMk id="29" creationId="{254F6303-B722-48C5-AEE0-852349C00BB5}"/>
          </ac:cxnSpMkLst>
        </pc:cxnChg>
        <pc:cxnChg chg="add mod">
          <ac:chgData name="Kandiboina, Raghupathi [CCE E]" userId="631c5394-ba35-42f5-8b9f-56b9f293f2b9" providerId="ADAL" clId="{A0388D8D-6AEE-4449-A318-2257B219989E}" dt="2023-10-05T18:51:28.395" v="310" actId="14100"/>
          <ac:cxnSpMkLst>
            <pc:docMk/>
            <pc:sldMk cId="825533220" sldId="693"/>
            <ac:cxnSpMk id="31" creationId="{4BAAB4DE-51B0-498A-B917-BFFB6B50DFC9}"/>
          </ac:cxnSpMkLst>
        </pc:cxnChg>
        <pc:cxnChg chg="add mod">
          <ac:chgData name="Kandiboina, Raghupathi [CCE E]" userId="631c5394-ba35-42f5-8b9f-56b9f293f2b9" providerId="ADAL" clId="{A0388D8D-6AEE-4449-A318-2257B219989E}" dt="2023-10-05T18:54:24.660" v="390" actId="14100"/>
          <ac:cxnSpMkLst>
            <pc:docMk/>
            <pc:sldMk cId="825533220" sldId="693"/>
            <ac:cxnSpMk id="32" creationId="{2F2108BD-2ACC-4BAC-853C-318E51E5F672}"/>
          </ac:cxnSpMkLst>
        </pc:cxnChg>
        <pc:cxnChg chg="add del mod">
          <ac:chgData name="Kandiboina, Raghupathi [CCE E]" userId="631c5394-ba35-42f5-8b9f-56b9f293f2b9" providerId="ADAL" clId="{A0388D8D-6AEE-4449-A318-2257B219989E}" dt="2023-10-05T18:44:49.849" v="119" actId="478"/>
          <ac:cxnSpMkLst>
            <pc:docMk/>
            <pc:sldMk cId="825533220" sldId="693"/>
            <ac:cxnSpMk id="36" creationId="{CFB3110B-0E5E-4ADF-9398-3D81887A980B}"/>
          </ac:cxnSpMkLst>
        </pc:cxnChg>
        <pc:cxnChg chg="add mod">
          <ac:chgData name="Kandiboina, Raghupathi [CCE E]" userId="631c5394-ba35-42f5-8b9f-56b9f293f2b9" providerId="ADAL" clId="{A0388D8D-6AEE-4449-A318-2257B219989E}" dt="2023-10-05T18:51:23.098" v="309" actId="14100"/>
          <ac:cxnSpMkLst>
            <pc:docMk/>
            <pc:sldMk cId="825533220" sldId="693"/>
            <ac:cxnSpMk id="37" creationId="{9D5A462E-9D9B-4B6F-A50A-BFA9F6E3FF36}"/>
          </ac:cxnSpMkLst>
        </pc:cxnChg>
        <pc:cxnChg chg="add mod">
          <ac:chgData name="Kandiboina, Raghupathi [CCE E]" userId="631c5394-ba35-42f5-8b9f-56b9f293f2b9" providerId="ADAL" clId="{A0388D8D-6AEE-4449-A318-2257B219989E}" dt="2023-10-05T18:49:29.722" v="251" actId="14100"/>
          <ac:cxnSpMkLst>
            <pc:docMk/>
            <pc:sldMk cId="825533220" sldId="693"/>
            <ac:cxnSpMk id="39" creationId="{9A2FFB49-B22C-465F-945D-E8B5E8B53C93}"/>
          </ac:cxnSpMkLst>
        </pc:cxnChg>
        <pc:cxnChg chg="add mod">
          <ac:chgData name="Kandiboina, Raghupathi [CCE E]" userId="631c5394-ba35-42f5-8b9f-56b9f293f2b9" providerId="ADAL" clId="{A0388D8D-6AEE-4449-A318-2257B219989E}" dt="2023-10-05T19:14:30.630" v="400" actId="14100"/>
          <ac:cxnSpMkLst>
            <pc:docMk/>
            <pc:sldMk cId="825533220" sldId="693"/>
            <ac:cxnSpMk id="41" creationId="{184D2BDB-9FDC-4139-A35E-D8C9446708C1}"/>
          </ac:cxnSpMkLst>
        </pc:cxnChg>
        <pc:cxnChg chg="add mod">
          <ac:chgData name="Kandiboina, Raghupathi [CCE E]" userId="631c5394-ba35-42f5-8b9f-56b9f293f2b9" providerId="ADAL" clId="{A0388D8D-6AEE-4449-A318-2257B219989E}" dt="2023-10-05T18:52:11.499" v="315" actId="693"/>
          <ac:cxnSpMkLst>
            <pc:docMk/>
            <pc:sldMk cId="825533220" sldId="693"/>
            <ac:cxnSpMk id="42" creationId="{2D55B62B-5150-4E24-A96B-F2F648FAFFC6}"/>
          </ac:cxnSpMkLst>
        </pc:cxnChg>
      </pc:sldChg>
      <pc:sldChg chg="addSp delSp modSp add ord">
        <pc:chgData name="Kandiboina, Raghupathi [CCE E]" userId="631c5394-ba35-42f5-8b9f-56b9f293f2b9" providerId="ADAL" clId="{A0388D8D-6AEE-4449-A318-2257B219989E}" dt="2023-10-06T18:34:31.225" v="1574" actId="1076"/>
        <pc:sldMkLst>
          <pc:docMk/>
          <pc:sldMk cId="2389558298" sldId="694"/>
        </pc:sldMkLst>
        <pc:spChg chg="add">
          <ac:chgData name="Kandiboina, Raghupathi [CCE E]" userId="631c5394-ba35-42f5-8b9f-56b9f293f2b9" providerId="ADAL" clId="{A0388D8D-6AEE-4449-A318-2257B219989E}" dt="2023-10-06T18:28:28.213" v="1371"/>
          <ac:spMkLst>
            <pc:docMk/>
            <pc:sldMk cId="2389558298" sldId="694"/>
            <ac:spMk id="5" creationId="{9375E868-CE57-4311-A393-DFBABA582393}"/>
          </ac:spMkLst>
        </pc:spChg>
        <pc:spChg chg="add mod">
          <ac:chgData name="Kandiboina, Raghupathi [CCE E]" userId="631c5394-ba35-42f5-8b9f-56b9f293f2b9" providerId="ADAL" clId="{A0388D8D-6AEE-4449-A318-2257B219989E}" dt="2023-10-06T18:34:31.225" v="1574" actId="1076"/>
          <ac:spMkLst>
            <pc:docMk/>
            <pc:sldMk cId="2389558298" sldId="694"/>
            <ac:spMk id="6" creationId="{D04FA466-D47F-4475-BE28-59D3D0FACC92}"/>
          </ac:spMkLst>
        </pc:spChg>
        <pc:spChg chg="del mod">
          <ac:chgData name="Kandiboina, Raghupathi [CCE E]" userId="631c5394-ba35-42f5-8b9f-56b9f293f2b9" providerId="ADAL" clId="{A0388D8D-6AEE-4449-A318-2257B219989E}" dt="2023-10-06T18:28:27.901" v="1370"/>
          <ac:spMkLst>
            <pc:docMk/>
            <pc:sldMk cId="2389558298" sldId="694"/>
            <ac:spMk id="19" creationId="{33D10330-A594-444A-8B3D-D2595726F345}"/>
          </ac:spMkLst>
        </pc:spChg>
        <pc:picChg chg="add mod modCrop">
          <ac:chgData name="Kandiboina, Raghupathi [CCE E]" userId="631c5394-ba35-42f5-8b9f-56b9f293f2b9" providerId="ADAL" clId="{A0388D8D-6AEE-4449-A318-2257B219989E}" dt="2023-10-06T18:26:24.861" v="1342" actId="1076"/>
          <ac:picMkLst>
            <pc:docMk/>
            <pc:sldMk cId="2389558298" sldId="694"/>
            <ac:picMk id="2" creationId="{84BDE5E4-D01C-44F6-92C0-3398CD454512}"/>
          </ac:picMkLst>
        </pc:picChg>
        <pc:picChg chg="del">
          <ac:chgData name="Kandiboina, Raghupathi [CCE E]" userId="631c5394-ba35-42f5-8b9f-56b9f293f2b9" providerId="ADAL" clId="{A0388D8D-6AEE-4449-A318-2257B219989E}" dt="2023-10-05T19:54:55.089" v="401" actId="478"/>
          <ac:picMkLst>
            <pc:docMk/>
            <pc:sldMk cId="2389558298" sldId="694"/>
            <ac:picMk id="4" creationId="{5FBB1190-D444-4894-904D-3AB27E27DD18}"/>
          </ac:picMkLst>
        </pc:picChg>
      </pc:sldChg>
      <pc:sldChg chg="addSp delSp modSp add ord">
        <pc:chgData name="Kandiboina, Raghupathi [CCE E]" userId="631c5394-ba35-42f5-8b9f-56b9f293f2b9" providerId="ADAL" clId="{A0388D8D-6AEE-4449-A318-2257B219989E}" dt="2023-10-06T18:36:23.622" v="1692"/>
        <pc:sldMkLst>
          <pc:docMk/>
          <pc:sldMk cId="1393498518" sldId="695"/>
        </pc:sldMkLst>
        <pc:spChg chg="add">
          <ac:chgData name="Kandiboina, Raghupathi [CCE E]" userId="631c5394-ba35-42f5-8b9f-56b9f293f2b9" providerId="ADAL" clId="{A0388D8D-6AEE-4449-A318-2257B219989E}" dt="2023-10-06T18:29:12.618" v="1386"/>
          <ac:spMkLst>
            <pc:docMk/>
            <pc:sldMk cId="1393498518" sldId="695"/>
            <ac:spMk id="13" creationId="{E8FE587D-3C11-4541-A1D3-7A49BED8D827}"/>
          </ac:spMkLst>
        </pc:spChg>
        <pc:spChg chg="del">
          <ac:chgData name="Kandiboina, Raghupathi [CCE E]" userId="631c5394-ba35-42f5-8b9f-56b9f293f2b9" providerId="ADAL" clId="{A0388D8D-6AEE-4449-A318-2257B219989E}" dt="2023-10-06T18:29:12.314" v="1385" actId="478"/>
          <ac:spMkLst>
            <pc:docMk/>
            <pc:sldMk cId="1393498518" sldId="695"/>
            <ac:spMk id="19" creationId="{33D10330-A594-444A-8B3D-D2595726F345}"/>
          </ac:spMkLst>
        </pc:spChg>
        <pc:picChg chg="del">
          <ac:chgData name="Kandiboina, Raghupathi [CCE E]" userId="631c5394-ba35-42f5-8b9f-56b9f293f2b9" providerId="ADAL" clId="{A0388D8D-6AEE-4449-A318-2257B219989E}" dt="2023-10-05T19:57:09.329" v="415" actId="478"/>
          <ac:picMkLst>
            <pc:docMk/>
            <pc:sldMk cId="1393498518" sldId="695"/>
            <ac:picMk id="2" creationId="{84BDE5E4-D01C-44F6-92C0-3398CD454512}"/>
          </ac:picMkLst>
        </pc:picChg>
        <pc:picChg chg="add del">
          <ac:chgData name="Kandiboina, Raghupathi [CCE E]" userId="631c5394-ba35-42f5-8b9f-56b9f293f2b9" providerId="ADAL" clId="{A0388D8D-6AEE-4449-A318-2257B219989E}" dt="2023-10-05T20:13:53.991" v="485" actId="478"/>
          <ac:picMkLst>
            <pc:docMk/>
            <pc:sldMk cId="1393498518" sldId="695"/>
            <ac:picMk id="3" creationId="{30CB352D-1185-4DE2-AAF5-CE25512FFF0F}"/>
          </ac:picMkLst>
        </pc:picChg>
        <pc:picChg chg="add del mod">
          <ac:chgData name="Kandiboina, Raghupathi [CCE E]" userId="631c5394-ba35-42f5-8b9f-56b9f293f2b9" providerId="ADAL" clId="{A0388D8D-6AEE-4449-A318-2257B219989E}" dt="2023-10-05T20:16:31.170" v="497" actId="478"/>
          <ac:picMkLst>
            <pc:docMk/>
            <pc:sldMk cId="1393498518" sldId="695"/>
            <ac:picMk id="4" creationId="{FA4A3CBB-541B-4A41-A1F2-D17C520351BD}"/>
          </ac:picMkLst>
        </pc:picChg>
        <pc:picChg chg="add del mod">
          <ac:chgData name="Kandiboina, Raghupathi [CCE E]" userId="631c5394-ba35-42f5-8b9f-56b9f293f2b9" providerId="ADAL" clId="{A0388D8D-6AEE-4449-A318-2257B219989E}" dt="2023-10-05T20:15:15.920" v="492" actId="478"/>
          <ac:picMkLst>
            <pc:docMk/>
            <pc:sldMk cId="1393498518" sldId="695"/>
            <ac:picMk id="5" creationId="{4298144C-3595-44E2-B868-6D1C3936C03A}"/>
          </ac:picMkLst>
        </pc:picChg>
        <pc:picChg chg="add del mod modCrop">
          <ac:chgData name="Kandiboina, Raghupathi [CCE E]" userId="631c5394-ba35-42f5-8b9f-56b9f293f2b9" providerId="ADAL" clId="{A0388D8D-6AEE-4449-A318-2257B219989E}" dt="2023-10-05T20:16:29.897" v="496" actId="478"/>
          <ac:picMkLst>
            <pc:docMk/>
            <pc:sldMk cId="1393498518" sldId="695"/>
            <ac:picMk id="6" creationId="{5965067A-3C63-49E2-AFCA-08A2139DBD79}"/>
          </ac:picMkLst>
        </pc:picChg>
        <pc:picChg chg="add mod modCrop">
          <ac:chgData name="Kandiboina, Raghupathi [CCE E]" userId="631c5394-ba35-42f5-8b9f-56b9f293f2b9" providerId="ADAL" clId="{A0388D8D-6AEE-4449-A318-2257B219989E}" dt="2023-10-06T18:28:55.733" v="1384" actId="1076"/>
          <ac:picMkLst>
            <pc:docMk/>
            <pc:sldMk cId="1393498518" sldId="695"/>
            <ac:picMk id="7" creationId="{A4CFE038-F370-406C-AFF1-92854307B3B0}"/>
          </ac:picMkLst>
        </pc:picChg>
        <pc:picChg chg="add mod">
          <ac:chgData name="Kandiboina, Raghupathi [CCE E]" userId="631c5394-ba35-42f5-8b9f-56b9f293f2b9" providerId="ADAL" clId="{A0388D8D-6AEE-4449-A318-2257B219989E}" dt="2023-10-05T20:19:15.652" v="515" actId="1038"/>
          <ac:picMkLst>
            <pc:docMk/>
            <pc:sldMk cId="1393498518" sldId="695"/>
            <ac:picMk id="9" creationId="{E9CD7E67-213B-48A9-BCCB-08DFAD032279}"/>
          </ac:picMkLst>
        </pc:picChg>
        <pc:picChg chg="add mod">
          <ac:chgData name="Kandiboina, Raghupathi [CCE E]" userId="631c5394-ba35-42f5-8b9f-56b9f293f2b9" providerId="ADAL" clId="{A0388D8D-6AEE-4449-A318-2257B219989E}" dt="2023-10-05T20:19:09.034" v="513" actId="1076"/>
          <ac:picMkLst>
            <pc:docMk/>
            <pc:sldMk cId="1393498518" sldId="695"/>
            <ac:picMk id="11" creationId="{9F67480A-27E8-4F47-A9DB-04B48570AFC5}"/>
          </ac:picMkLst>
        </pc:picChg>
      </pc:sldChg>
      <pc:sldChg chg="addSp delSp modSp add modAnim">
        <pc:chgData name="Kandiboina, Raghupathi [CCE E]" userId="631c5394-ba35-42f5-8b9f-56b9f293f2b9" providerId="ADAL" clId="{A0388D8D-6AEE-4449-A318-2257B219989E}" dt="2023-10-06T18:37:03.222" v="1701" actId="1076"/>
        <pc:sldMkLst>
          <pc:docMk/>
          <pc:sldMk cId="1456499530" sldId="696"/>
        </pc:sldMkLst>
        <pc:spChg chg="add del mod">
          <ac:chgData name="Kandiboina, Raghupathi [CCE E]" userId="631c5394-ba35-42f5-8b9f-56b9f293f2b9" providerId="ADAL" clId="{A0388D8D-6AEE-4449-A318-2257B219989E}" dt="2023-10-06T14:49:01.925" v="530" actId="478"/>
          <ac:spMkLst>
            <pc:docMk/>
            <pc:sldMk cId="1456499530" sldId="696"/>
            <ac:spMk id="3" creationId="{8F412E58-294B-4E6D-918F-CC02DF7BF056}"/>
          </ac:spMkLst>
        </pc:spChg>
        <pc:spChg chg="add del mod">
          <ac:chgData name="Kandiboina, Raghupathi [CCE E]" userId="631c5394-ba35-42f5-8b9f-56b9f293f2b9" providerId="ADAL" clId="{A0388D8D-6AEE-4449-A318-2257B219989E}" dt="2023-10-06T14:49:20.766" v="532" actId="478"/>
          <ac:spMkLst>
            <pc:docMk/>
            <pc:sldMk cId="1456499530" sldId="696"/>
            <ac:spMk id="4" creationId="{13F197D5-61E4-4EE2-9625-EF3B8248268A}"/>
          </ac:spMkLst>
        </pc:spChg>
        <pc:spChg chg="add del mod">
          <ac:chgData name="Kandiboina, Raghupathi [CCE E]" userId="631c5394-ba35-42f5-8b9f-56b9f293f2b9" providerId="ADAL" clId="{A0388D8D-6AEE-4449-A318-2257B219989E}" dt="2023-10-06T14:49:46.712" v="534" actId="478"/>
          <ac:spMkLst>
            <pc:docMk/>
            <pc:sldMk cId="1456499530" sldId="696"/>
            <ac:spMk id="5" creationId="{4D3DC4AD-BE4C-4BE6-BBFA-E56D4A08F7A4}"/>
          </ac:spMkLst>
        </pc:spChg>
        <pc:spChg chg="add del mod">
          <ac:chgData name="Kandiboina, Raghupathi [CCE E]" userId="631c5394-ba35-42f5-8b9f-56b9f293f2b9" providerId="ADAL" clId="{A0388D8D-6AEE-4449-A318-2257B219989E}" dt="2023-10-06T14:51:22.648" v="553" actId="478"/>
          <ac:spMkLst>
            <pc:docMk/>
            <pc:sldMk cId="1456499530" sldId="696"/>
            <ac:spMk id="6" creationId="{41671014-B434-475C-9832-D7F29D7E9787}"/>
          </ac:spMkLst>
        </pc:spChg>
        <pc:spChg chg="add del mod">
          <ac:chgData name="Kandiboina, Raghupathi [CCE E]" userId="631c5394-ba35-42f5-8b9f-56b9f293f2b9" providerId="ADAL" clId="{A0388D8D-6AEE-4449-A318-2257B219989E}" dt="2023-10-06T14:51:18.512" v="552" actId="478"/>
          <ac:spMkLst>
            <pc:docMk/>
            <pc:sldMk cId="1456499530" sldId="696"/>
            <ac:spMk id="7" creationId="{75265603-B9F9-48DE-A823-8F5849ADE9A8}"/>
          </ac:spMkLst>
        </pc:spChg>
        <pc:spChg chg="add mod">
          <ac:chgData name="Kandiboina, Raghupathi [CCE E]" userId="631c5394-ba35-42f5-8b9f-56b9f293f2b9" providerId="ADAL" clId="{A0388D8D-6AEE-4449-A318-2257B219989E}" dt="2023-10-06T15:15:13.598" v="667" actId="1076"/>
          <ac:spMkLst>
            <pc:docMk/>
            <pc:sldMk cId="1456499530" sldId="696"/>
            <ac:spMk id="11" creationId="{232D1CA9-1CEE-40D7-876A-67AE8435DFED}"/>
          </ac:spMkLst>
        </pc:spChg>
        <pc:spChg chg="add mod">
          <ac:chgData name="Kandiboina, Raghupathi [CCE E]" userId="631c5394-ba35-42f5-8b9f-56b9f293f2b9" providerId="ADAL" clId="{A0388D8D-6AEE-4449-A318-2257B219989E}" dt="2023-10-06T15:50:11.737" v="818" actId="1076"/>
          <ac:spMkLst>
            <pc:docMk/>
            <pc:sldMk cId="1456499530" sldId="696"/>
            <ac:spMk id="13" creationId="{E3C11A4C-675D-42B3-9395-D2CB03B086B8}"/>
          </ac:spMkLst>
        </pc:spChg>
        <pc:spChg chg="mod">
          <ac:chgData name="Kandiboina, Raghupathi [CCE E]" userId="631c5394-ba35-42f5-8b9f-56b9f293f2b9" providerId="ADAL" clId="{A0388D8D-6AEE-4449-A318-2257B219989E}" dt="2023-10-06T18:37:03.222" v="1701" actId="1076"/>
          <ac:spMkLst>
            <pc:docMk/>
            <pc:sldMk cId="1456499530" sldId="696"/>
            <ac:spMk id="19" creationId="{33D10330-A594-444A-8B3D-D2595726F345}"/>
          </ac:spMkLst>
        </pc:spChg>
        <pc:picChg chg="add mod">
          <ac:chgData name="Kandiboina, Raghupathi [CCE E]" userId="631c5394-ba35-42f5-8b9f-56b9f293f2b9" providerId="ADAL" clId="{A0388D8D-6AEE-4449-A318-2257B219989E}" dt="2023-10-06T15:15:08.942" v="666" actId="1076"/>
          <ac:picMkLst>
            <pc:docMk/>
            <pc:sldMk cId="1456499530" sldId="696"/>
            <ac:picMk id="2" creationId="{A3B19517-18E4-48EE-8B46-A6EF903B8CEB}"/>
          </ac:picMkLst>
        </pc:picChg>
        <pc:picChg chg="add mod">
          <ac:chgData name="Kandiboina, Raghupathi [CCE E]" userId="631c5394-ba35-42f5-8b9f-56b9f293f2b9" providerId="ADAL" clId="{A0388D8D-6AEE-4449-A318-2257B219989E}" dt="2023-10-06T15:15:08.942" v="666" actId="1076"/>
          <ac:picMkLst>
            <pc:docMk/>
            <pc:sldMk cId="1456499530" sldId="696"/>
            <ac:picMk id="8" creationId="{3823E4A6-AB8E-4BFC-A306-F774F0429F0E}"/>
          </ac:picMkLst>
        </pc:picChg>
        <pc:cxnChg chg="add mod">
          <ac:chgData name="Kandiboina, Raghupathi [CCE E]" userId="631c5394-ba35-42f5-8b9f-56b9f293f2b9" providerId="ADAL" clId="{A0388D8D-6AEE-4449-A318-2257B219989E}" dt="2023-10-06T15:15:08.942" v="666" actId="1076"/>
          <ac:cxnSpMkLst>
            <pc:docMk/>
            <pc:sldMk cId="1456499530" sldId="696"/>
            <ac:cxnSpMk id="10" creationId="{E8A6222B-D080-4376-AA8F-2A2FD96AA0B3}"/>
          </ac:cxnSpMkLst>
        </pc:cxnChg>
      </pc:sldChg>
      <pc:sldChg chg="addSp delSp modSp add ord modAnim">
        <pc:chgData name="Kandiboina, Raghupathi [CCE E]" userId="631c5394-ba35-42f5-8b9f-56b9f293f2b9" providerId="ADAL" clId="{A0388D8D-6AEE-4449-A318-2257B219989E}" dt="2023-10-06T18:30:28.796" v="1395" actId="1076"/>
        <pc:sldMkLst>
          <pc:docMk/>
          <pc:sldMk cId="1207170265" sldId="697"/>
        </pc:sldMkLst>
        <pc:spChg chg="add del mod">
          <ac:chgData name="Kandiboina, Raghupathi [CCE E]" userId="631c5394-ba35-42f5-8b9f-56b9f293f2b9" providerId="ADAL" clId="{A0388D8D-6AEE-4449-A318-2257B219989E}" dt="2023-10-06T15:10:03.822" v="599" actId="478"/>
          <ac:spMkLst>
            <pc:docMk/>
            <pc:sldMk cId="1207170265" sldId="697"/>
            <ac:spMk id="3" creationId="{49360DF5-5398-4868-8328-B34DBBBDC9BD}"/>
          </ac:spMkLst>
        </pc:spChg>
        <pc:spChg chg="add mod">
          <ac:chgData name="Kandiboina, Raghupathi [CCE E]" userId="631c5394-ba35-42f5-8b9f-56b9f293f2b9" providerId="ADAL" clId="{A0388D8D-6AEE-4449-A318-2257B219989E}" dt="2023-10-06T15:09:51.405" v="595" actId="208"/>
          <ac:spMkLst>
            <pc:docMk/>
            <pc:sldMk cId="1207170265" sldId="697"/>
            <ac:spMk id="5" creationId="{B53700B1-4145-415A-8446-FF1798E539B5}"/>
          </ac:spMkLst>
        </pc:spChg>
        <pc:spChg chg="add mod">
          <ac:chgData name="Kandiboina, Raghupathi [CCE E]" userId="631c5394-ba35-42f5-8b9f-56b9f293f2b9" providerId="ADAL" clId="{A0388D8D-6AEE-4449-A318-2257B219989E}" dt="2023-10-06T15:11:00.245" v="611" actId="1076"/>
          <ac:spMkLst>
            <pc:docMk/>
            <pc:sldMk cId="1207170265" sldId="697"/>
            <ac:spMk id="6" creationId="{4A5E02BE-D488-4236-9072-3B76B2E4F9A0}"/>
          </ac:spMkLst>
        </pc:spChg>
        <pc:spChg chg="add del mod">
          <ac:chgData name="Kandiboina, Raghupathi [CCE E]" userId="631c5394-ba35-42f5-8b9f-56b9f293f2b9" providerId="ADAL" clId="{A0388D8D-6AEE-4449-A318-2257B219989E}" dt="2023-10-06T15:09:53.214" v="596" actId="478"/>
          <ac:spMkLst>
            <pc:docMk/>
            <pc:sldMk cId="1207170265" sldId="697"/>
            <ac:spMk id="7" creationId="{11A6283A-8A67-4365-9A7C-23A79D0C53A2}"/>
          </ac:spMkLst>
        </pc:spChg>
        <pc:spChg chg="add mod">
          <ac:chgData name="Kandiboina, Raghupathi [CCE E]" userId="631c5394-ba35-42f5-8b9f-56b9f293f2b9" providerId="ADAL" clId="{A0388D8D-6AEE-4449-A318-2257B219989E}" dt="2023-10-06T15:09:58.724" v="598" actId="1076"/>
          <ac:spMkLst>
            <pc:docMk/>
            <pc:sldMk cId="1207170265" sldId="697"/>
            <ac:spMk id="8" creationId="{23E3F4FA-7749-4B34-927F-09033EFE51E6}"/>
          </ac:spMkLst>
        </pc:spChg>
        <pc:spChg chg="add mod">
          <ac:chgData name="Kandiboina, Raghupathi [CCE E]" userId="631c5394-ba35-42f5-8b9f-56b9f293f2b9" providerId="ADAL" clId="{A0388D8D-6AEE-4449-A318-2257B219989E}" dt="2023-10-06T15:12:19.181" v="663" actId="1076"/>
          <ac:spMkLst>
            <pc:docMk/>
            <pc:sldMk cId="1207170265" sldId="697"/>
            <ac:spMk id="10" creationId="{2223E1EC-7141-4C46-9EA3-3D0F9511CC1F}"/>
          </ac:spMkLst>
        </pc:spChg>
        <pc:spChg chg="mod">
          <ac:chgData name="Kandiboina, Raghupathi [CCE E]" userId="631c5394-ba35-42f5-8b9f-56b9f293f2b9" providerId="ADAL" clId="{A0388D8D-6AEE-4449-A318-2257B219989E}" dt="2023-10-06T18:30:28.796" v="1395" actId="1076"/>
          <ac:spMkLst>
            <pc:docMk/>
            <pc:sldMk cId="1207170265" sldId="697"/>
            <ac:spMk id="19" creationId="{33D10330-A594-444A-8B3D-D2595726F345}"/>
          </ac:spMkLst>
        </pc:spChg>
        <pc:picChg chg="add mod">
          <ac:chgData name="Kandiboina, Raghupathi [CCE E]" userId="631c5394-ba35-42f5-8b9f-56b9f293f2b9" providerId="ADAL" clId="{A0388D8D-6AEE-4449-A318-2257B219989E}" dt="2023-10-06T15:10:17.311" v="602" actId="1076"/>
          <ac:picMkLst>
            <pc:docMk/>
            <pc:sldMk cId="1207170265" sldId="697"/>
            <ac:picMk id="2" creationId="{40E9EE86-ADCD-46B3-9F68-2C9736BF7FCA}"/>
          </ac:picMkLst>
        </pc:picChg>
        <pc:picChg chg="add mod">
          <ac:chgData name="Kandiboina, Raghupathi [CCE E]" userId="631c5394-ba35-42f5-8b9f-56b9f293f2b9" providerId="ADAL" clId="{A0388D8D-6AEE-4449-A318-2257B219989E}" dt="2023-10-06T15:09:21.020" v="588" actId="14100"/>
          <ac:picMkLst>
            <pc:docMk/>
            <pc:sldMk cId="1207170265" sldId="697"/>
            <ac:picMk id="4" creationId="{38E7C6EB-7CB8-449D-AD2F-F39ACF0F46D7}"/>
          </ac:picMkLst>
        </pc:picChg>
      </pc:sldChg>
      <pc:sldChg chg="addSp delSp modSp add">
        <pc:chgData name="Kandiboina, Raghupathi [CCE E]" userId="631c5394-ba35-42f5-8b9f-56b9f293f2b9" providerId="ADAL" clId="{A0388D8D-6AEE-4449-A318-2257B219989E}" dt="2023-10-06T18:25:45.645" v="1334" actId="2085"/>
        <pc:sldMkLst>
          <pc:docMk/>
          <pc:sldMk cId="3171505916" sldId="698"/>
        </pc:sldMkLst>
        <pc:spChg chg="add del mod">
          <ac:chgData name="Kandiboina, Raghupathi [CCE E]" userId="631c5394-ba35-42f5-8b9f-56b9f293f2b9" providerId="ADAL" clId="{A0388D8D-6AEE-4449-A318-2257B219989E}" dt="2023-10-06T18:05:16.424" v="829" actId="478"/>
          <ac:spMkLst>
            <pc:docMk/>
            <pc:sldMk cId="3171505916" sldId="698"/>
            <ac:spMk id="4" creationId="{5D96097E-319D-4F73-9C82-B6321DBBC801}"/>
          </ac:spMkLst>
        </pc:spChg>
        <pc:spChg chg="add mod">
          <ac:chgData name="Kandiboina, Raghupathi [CCE E]" userId="631c5394-ba35-42f5-8b9f-56b9f293f2b9" providerId="ADAL" clId="{A0388D8D-6AEE-4449-A318-2257B219989E}" dt="2023-10-06T18:01:23.505" v="823" actId="11529"/>
          <ac:spMkLst>
            <pc:docMk/>
            <pc:sldMk cId="3171505916" sldId="698"/>
            <ac:spMk id="5" creationId="{B6513A36-D1BC-4733-B00F-8A745125202D}"/>
          </ac:spMkLst>
        </pc:spChg>
        <pc:spChg chg="add mod">
          <ac:chgData name="Kandiboina, Raghupathi [CCE E]" userId="631c5394-ba35-42f5-8b9f-56b9f293f2b9" providerId="ADAL" clId="{A0388D8D-6AEE-4449-A318-2257B219989E}" dt="2023-10-06T18:01:30.951" v="825" actId="1076"/>
          <ac:spMkLst>
            <pc:docMk/>
            <pc:sldMk cId="3171505916" sldId="698"/>
            <ac:spMk id="7" creationId="{EB79AF88-DF4E-405F-B832-2BCF15905F7A}"/>
          </ac:spMkLst>
        </pc:spChg>
        <pc:spChg chg="add del mod">
          <ac:chgData name="Kandiboina, Raghupathi [CCE E]" userId="631c5394-ba35-42f5-8b9f-56b9f293f2b9" providerId="ADAL" clId="{A0388D8D-6AEE-4449-A318-2257B219989E}" dt="2023-10-06T18:23:57.562" v="1281"/>
          <ac:spMkLst>
            <pc:docMk/>
            <pc:sldMk cId="3171505916" sldId="698"/>
            <ac:spMk id="8" creationId="{59DD2752-E309-4A45-B07E-687CFCD5503F}"/>
          </ac:spMkLst>
        </pc:spChg>
        <pc:spChg chg="add mod">
          <ac:chgData name="Kandiboina, Raghupathi [CCE E]" userId="631c5394-ba35-42f5-8b9f-56b9f293f2b9" providerId="ADAL" clId="{A0388D8D-6AEE-4449-A318-2257B219989E}" dt="2023-10-06T18:25:29.841" v="1331" actId="208"/>
          <ac:spMkLst>
            <pc:docMk/>
            <pc:sldMk cId="3171505916" sldId="698"/>
            <ac:spMk id="9" creationId="{98B34536-7E71-481C-89A8-77905C3D583A}"/>
          </ac:spMkLst>
        </pc:spChg>
        <pc:spChg chg="add del mod">
          <ac:chgData name="Kandiboina, Raghupathi [CCE E]" userId="631c5394-ba35-42f5-8b9f-56b9f293f2b9" providerId="ADAL" clId="{A0388D8D-6AEE-4449-A318-2257B219989E}" dt="2023-10-06T18:07:08.092" v="846" actId="478"/>
          <ac:spMkLst>
            <pc:docMk/>
            <pc:sldMk cId="3171505916" sldId="698"/>
            <ac:spMk id="10" creationId="{97BA9331-ECFC-45D5-A791-B5EAAA5241CA}"/>
          </ac:spMkLst>
        </pc:spChg>
        <pc:spChg chg="add del mod">
          <ac:chgData name="Kandiboina, Raghupathi [CCE E]" userId="631c5394-ba35-42f5-8b9f-56b9f293f2b9" providerId="ADAL" clId="{A0388D8D-6AEE-4449-A318-2257B219989E}" dt="2023-10-06T18:06:04.168" v="839" actId="478"/>
          <ac:spMkLst>
            <pc:docMk/>
            <pc:sldMk cId="3171505916" sldId="698"/>
            <ac:spMk id="11" creationId="{47F23D26-9E1D-4303-9F40-E498701CE4A8}"/>
          </ac:spMkLst>
        </pc:spChg>
        <pc:spChg chg="add mod">
          <ac:chgData name="Kandiboina, Raghupathi [CCE E]" userId="631c5394-ba35-42f5-8b9f-56b9f293f2b9" providerId="ADAL" clId="{A0388D8D-6AEE-4449-A318-2257B219989E}" dt="2023-10-06T18:22:24.150" v="1251" actId="1076"/>
          <ac:spMkLst>
            <pc:docMk/>
            <pc:sldMk cId="3171505916" sldId="698"/>
            <ac:spMk id="18" creationId="{050AFC10-4560-4490-B35B-EC1BDB80353F}"/>
          </ac:spMkLst>
        </pc:spChg>
        <pc:spChg chg="mod">
          <ac:chgData name="Kandiboina, Raghupathi [CCE E]" userId="631c5394-ba35-42f5-8b9f-56b9f293f2b9" providerId="ADAL" clId="{A0388D8D-6AEE-4449-A318-2257B219989E}" dt="2023-10-06T18:05:22.006" v="831" actId="1076"/>
          <ac:spMkLst>
            <pc:docMk/>
            <pc:sldMk cId="3171505916" sldId="698"/>
            <ac:spMk id="19" creationId="{33D10330-A594-444A-8B3D-D2595726F345}"/>
          </ac:spMkLst>
        </pc:spChg>
        <pc:spChg chg="add mod">
          <ac:chgData name="Kandiboina, Raghupathi [CCE E]" userId="631c5394-ba35-42f5-8b9f-56b9f293f2b9" providerId="ADAL" clId="{A0388D8D-6AEE-4449-A318-2257B219989E}" dt="2023-10-06T18:14:28.818" v="976" actId="1035"/>
          <ac:spMkLst>
            <pc:docMk/>
            <pc:sldMk cId="3171505916" sldId="698"/>
            <ac:spMk id="20" creationId="{9037E2B8-4BB2-4A4F-B071-70E9533FC697}"/>
          </ac:spMkLst>
        </pc:spChg>
        <pc:spChg chg="add mod">
          <ac:chgData name="Kandiboina, Raghupathi [CCE E]" userId="631c5394-ba35-42f5-8b9f-56b9f293f2b9" providerId="ADAL" clId="{A0388D8D-6AEE-4449-A318-2257B219989E}" dt="2023-10-06T18:25:45.645" v="1334" actId="2085"/>
          <ac:spMkLst>
            <pc:docMk/>
            <pc:sldMk cId="3171505916" sldId="698"/>
            <ac:spMk id="21" creationId="{EE61C088-FD6B-4C83-BF62-BE7D17C431BD}"/>
          </ac:spMkLst>
        </pc:spChg>
        <pc:spChg chg="add mod">
          <ac:chgData name="Kandiboina, Raghupathi [CCE E]" userId="631c5394-ba35-42f5-8b9f-56b9f293f2b9" providerId="ADAL" clId="{A0388D8D-6AEE-4449-A318-2257B219989E}" dt="2023-10-06T18:15:19.827" v="1023" actId="20577"/>
          <ac:spMkLst>
            <pc:docMk/>
            <pc:sldMk cId="3171505916" sldId="698"/>
            <ac:spMk id="25" creationId="{ADE6E637-45C6-41BB-8259-4B6A2261723E}"/>
          </ac:spMkLst>
        </pc:spChg>
        <pc:spChg chg="add del mod">
          <ac:chgData name="Kandiboina, Raghupathi [CCE E]" userId="631c5394-ba35-42f5-8b9f-56b9f293f2b9" providerId="ADAL" clId="{A0388D8D-6AEE-4449-A318-2257B219989E}" dt="2023-10-06T18:15:41.187" v="1027" actId="478"/>
          <ac:spMkLst>
            <pc:docMk/>
            <pc:sldMk cId="3171505916" sldId="698"/>
            <ac:spMk id="28" creationId="{43559284-A2D6-414A-80DE-01FB1D061167}"/>
          </ac:spMkLst>
        </pc:spChg>
        <pc:spChg chg="add mod">
          <ac:chgData name="Kandiboina, Raghupathi [CCE E]" userId="631c5394-ba35-42f5-8b9f-56b9f293f2b9" providerId="ADAL" clId="{A0388D8D-6AEE-4449-A318-2257B219989E}" dt="2023-10-06T18:16:08.564" v="1045" actId="1037"/>
          <ac:spMkLst>
            <pc:docMk/>
            <pc:sldMk cId="3171505916" sldId="698"/>
            <ac:spMk id="29" creationId="{4B2D3594-F9E8-4107-B7C6-6CD06A46AAF0}"/>
          </ac:spMkLst>
        </pc:spChg>
        <pc:spChg chg="add mod">
          <ac:chgData name="Kandiboina, Raghupathi [CCE E]" userId="631c5394-ba35-42f5-8b9f-56b9f293f2b9" providerId="ADAL" clId="{A0388D8D-6AEE-4449-A318-2257B219989E}" dt="2023-10-06T18:16:56.350" v="1166" actId="1038"/>
          <ac:spMkLst>
            <pc:docMk/>
            <pc:sldMk cId="3171505916" sldId="698"/>
            <ac:spMk id="30" creationId="{27E4B2DD-A5DF-45A3-8FB7-850D220A5524}"/>
          </ac:spMkLst>
        </pc:spChg>
        <pc:spChg chg="add mod">
          <ac:chgData name="Kandiboina, Raghupathi [CCE E]" userId="631c5394-ba35-42f5-8b9f-56b9f293f2b9" providerId="ADAL" clId="{A0388D8D-6AEE-4449-A318-2257B219989E}" dt="2023-10-06T18:17:44.762" v="1172" actId="20577"/>
          <ac:spMkLst>
            <pc:docMk/>
            <pc:sldMk cId="3171505916" sldId="698"/>
            <ac:spMk id="31" creationId="{2F0C974D-185F-4210-9016-0C9DC2ED392F}"/>
          </ac:spMkLst>
        </pc:spChg>
        <pc:spChg chg="add mod">
          <ac:chgData name="Kandiboina, Raghupathi [CCE E]" userId="631c5394-ba35-42f5-8b9f-56b9f293f2b9" providerId="ADAL" clId="{A0388D8D-6AEE-4449-A318-2257B219989E}" dt="2023-10-06T18:18:30.831" v="1179" actId="1076"/>
          <ac:spMkLst>
            <pc:docMk/>
            <pc:sldMk cId="3171505916" sldId="698"/>
            <ac:spMk id="32" creationId="{19C221ED-C862-4B9F-8B7C-1A700FB0FFBC}"/>
          </ac:spMkLst>
        </pc:spChg>
        <pc:spChg chg="add del mod">
          <ac:chgData name="Kandiboina, Raghupathi [CCE E]" userId="631c5394-ba35-42f5-8b9f-56b9f293f2b9" providerId="ADAL" clId="{A0388D8D-6AEE-4449-A318-2257B219989E}" dt="2023-10-06T18:18:53.891" v="1183"/>
          <ac:spMkLst>
            <pc:docMk/>
            <pc:sldMk cId="3171505916" sldId="698"/>
            <ac:spMk id="33" creationId="{F84BB834-47CB-4A3D-80F3-7B851F3507BD}"/>
          </ac:spMkLst>
        </pc:spChg>
        <pc:spChg chg="add del mod">
          <ac:chgData name="Kandiboina, Raghupathi [CCE E]" userId="631c5394-ba35-42f5-8b9f-56b9f293f2b9" providerId="ADAL" clId="{A0388D8D-6AEE-4449-A318-2257B219989E}" dt="2023-10-06T18:18:53.891" v="1183"/>
          <ac:spMkLst>
            <pc:docMk/>
            <pc:sldMk cId="3171505916" sldId="698"/>
            <ac:spMk id="34" creationId="{E96D83D0-EBB6-415F-BF98-040BF130B2B7}"/>
          </ac:spMkLst>
        </pc:spChg>
        <pc:spChg chg="add mod">
          <ac:chgData name="Kandiboina, Raghupathi [CCE E]" userId="631c5394-ba35-42f5-8b9f-56b9f293f2b9" providerId="ADAL" clId="{A0388D8D-6AEE-4449-A318-2257B219989E}" dt="2023-10-06T18:19:54.573" v="1206" actId="1582"/>
          <ac:spMkLst>
            <pc:docMk/>
            <pc:sldMk cId="3171505916" sldId="698"/>
            <ac:spMk id="36" creationId="{CFA3978D-4EEB-428D-AF77-0F4185F9B35C}"/>
          </ac:spMkLst>
        </pc:spChg>
        <pc:spChg chg="add mod">
          <ac:chgData name="Kandiboina, Raghupathi [CCE E]" userId="631c5394-ba35-42f5-8b9f-56b9f293f2b9" providerId="ADAL" clId="{A0388D8D-6AEE-4449-A318-2257B219989E}" dt="2023-10-06T18:20:18.467" v="1239" actId="1036"/>
          <ac:spMkLst>
            <pc:docMk/>
            <pc:sldMk cId="3171505916" sldId="698"/>
            <ac:spMk id="37" creationId="{9B30BFE5-5ACD-4CFE-92DA-C22AC555E61B}"/>
          </ac:spMkLst>
        </pc:spChg>
        <pc:spChg chg="add mod">
          <ac:chgData name="Kandiboina, Raghupathi [CCE E]" userId="631c5394-ba35-42f5-8b9f-56b9f293f2b9" providerId="ADAL" clId="{A0388D8D-6AEE-4449-A318-2257B219989E}" dt="2023-10-06T18:22:14.245" v="1250" actId="1076"/>
          <ac:spMkLst>
            <pc:docMk/>
            <pc:sldMk cId="3171505916" sldId="698"/>
            <ac:spMk id="38" creationId="{94F77F03-E6AF-4FBE-98D0-33DB94F4EDE7}"/>
          </ac:spMkLst>
        </pc:spChg>
        <pc:spChg chg="add mod">
          <ac:chgData name="Kandiboina, Raghupathi [CCE E]" userId="631c5394-ba35-42f5-8b9f-56b9f293f2b9" providerId="ADAL" clId="{A0388D8D-6AEE-4449-A318-2257B219989E}" dt="2023-10-06T18:22:56.344" v="1259" actId="20577"/>
          <ac:spMkLst>
            <pc:docMk/>
            <pc:sldMk cId="3171505916" sldId="698"/>
            <ac:spMk id="43" creationId="{E7BDF2A3-66AF-408D-9C06-209C1531DD46}"/>
          </ac:spMkLst>
        </pc:spChg>
        <pc:spChg chg="add del mod">
          <ac:chgData name="Kandiboina, Raghupathi [CCE E]" userId="631c5394-ba35-42f5-8b9f-56b9f293f2b9" providerId="ADAL" clId="{A0388D8D-6AEE-4449-A318-2257B219989E}" dt="2023-10-06T18:23:33.456" v="1261" actId="478"/>
          <ac:spMkLst>
            <pc:docMk/>
            <pc:sldMk cId="3171505916" sldId="698"/>
            <ac:spMk id="44" creationId="{ACE4A30A-60EC-4BFA-8DA1-9A7E72039F5D}"/>
          </ac:spMkLst>
        </pc:spChg>
        <pc:spChg chg="add mod">
          <ac:chgData name="Kandiboina, Raghupathi [CCE E]" userId="631c5394-ba35-42f5-8b9f-56b9f293f2b9" providerId="ADAL" clId="{A0388D8D-6AEE-4449-A318-2257B219989E}" dt="2023-10-06T18:24:05.718" v="1283" actId="1582"/>
          <ac:spMkLst>
            <pc:docMk/>
            <pc:sldMk cId="3171505916" sldId="698"/>
            <ac:spMk id="45" creationId="{9927F48C-33F8-447D-A0B7-543804D3AE73}"/>
          </ac:spMkLst>
        </pc:spChg>
        <pc:spChg chg="add mod">
          <ac:chgData name="Kandiboina, Raghupathi [CCE E]" userId="631c5394-ba35-42f5-8b9f-56b9f293f2b9" providerId="ADAL" clId="{A0388D8D-6AEE-4449-A318-2257B219989E}" dt="2023-10-06T18:25:37.692" v="1332" actId="1076"/>
          <ac:spMkLst>
            <pc:docMk/>
            <pc:sldMk cId="3171505916" sldId="698"/>
            <ac:spMk id="46" creationId="{93B890EF-7FFB-4F51-B772-30F40882770A}"/>
          </ac:spMkLst>
        </pc:spChg>
        <pc:spChg chg="add mod">
          <ac:chgData name="Kandiboina, Raghupathi [CCE E]" userId="631c5394-ba35-42f5-8b9f-56b9f293f2b9" providerId="ADAL" clId="{A0388D8D-6AEE-4449-A318-2257B219989E}" dt="2023-10-06T18:24:27.981" v="1304" actId="1036"/>
          <ac:spMkLst>
            <pc:docMk/>
            <pc:sldMk cId="3171505916" sldId="698"/>
            <ac:spMk id="47" creationId="{5483A813-AF2A-4F7A-B3C0-6F0617563192}"/>
          </ac:spMkLst>
        </pc:spChg>
        <pc:spChg chg="add mod">
          <ac:chgData name="Kandiboina, Raghupathi [CCE E]" userId="631c5394-ba35-42f5-8b9f-56b9f293f2b9" providerId="ADAL" clId="{A0388D8D-6AEE-4449-A318-2257B219989E}" dt="2023-10-06T18:25:07.436" v="1328" actId="20577"/>
          <ac:spMkLst>
            <pc:docMk/>
            <pc:sldMk cId="3171505916" sldId="698"/>
            <ac:spMk id="48" creationId="{EDA73D52-4F3B-4BE3-95C9-DCD386E15A06}"/>
          </ac:spMkLst>
        </pc:spChg>
        <pc:picChg chg="add mod">
          <ac:chgData name="Kandiboina, Raghupathi [CCE E]" userId="631c5394-ba35-42f5-8b9f-56b9f293f2b9" providerId="ADAL" clId="{A0388D8D-6AEE-4449-A318-2257B219989E}" dt="2023-10-06T18:19:47.180" v="1200" actId="1036"/>
          <ac:picMkLst>
            <pc:docMk/>
            <pc:sldMk cId="3171505916" sldId="698"/>
            <ac:picMk id="6" creationId="{FD963EA5-3EC0-4C38-BAF2-DDCFB8A5186A}"/>
          </ac:picMkLst>
        </pc:picChg>
        <pc:picChg chg="add del mod">
          <ac:chgData name="Kandiboina, Raghupathi [CCE E]" userId="631c5394-ba35-42f5-8b9f-56b9f293f2b9" providerId="ADAL" clId="{A0388D8D-6AEE-4449-A318-2257B219989E}" dt="2023-10-06T18:19:19.394" v="1190" actId="478"/>
          <ac:picMkLst>
            <pc:docMk/>
            <pc:sldMk cId="3171505916" sldId="698"/>
            <ac:picMk id="35" creationId="{38DDEE9B-CE3C-483E-A419-FD0C372BE9F8}"/>
          </ac:picMkLst>
        </pc:picChg>
        <pc:cxnChg chg="add del mod">
          <ac:chgData name="Kandiboina, Raghupathi [CCE E]" userId="631c5394-ba35-42f5-8b9f-56b9f293f2b9" providerId="ADAL" clId="{A0388D8D-6AEE-4449-A318-2257B219989E}" dt="2023-10-06T18:01:12.510" v="822" actId="478"/>
          <ac:cxnSpMkLst>
            <pc:docMk/>
            <pc:sldMk cId="3171505916" sldId="698"/>
            <ac:cxnSpMk id="3" creationId="{0037D7BB-4625-472D-92D3-FA54250C3F50}"/>
          </ac:cxnSpMkLst>
        </pc:cxnChg>
        <pc:cxnChg chg="add del mod">
          <ac:chgData name="Kandiboina, Raghupathi [CCE E]" userId="631c5394-ba35-42f5-8b9f-56b9f293f2b9" providerId="ADAL" clId="{A0388D8D-6AEE-4449-A318-2257B219989E}" dt="2023-10-06T18:07:21.492" v="849" actId="478"/>
          <ac:cxnSpMkLst>
            <pc:docMk/>
            <pc:sldMk cId="3171505916" sldId="698"/>
            <ac:cxnSpMk id="13" creationId="{C5C07053-B382-48C4-8AF1-9F513DB8872A}"/>
          </ac:cxnSpMkLst>
        </pc:cxnChg>
        <pc:cxnChg chg="add mod">
          <ac:chgData name="Kandiboina, Raghupathi [CCE E]" userId="631c5394-ba35-42f5-8b9f-56b9f293f2b9" providerId="ADAL" clId="{A0388D8D-6AEE-4449-A318-2257B219989E}" dt="2023-10-06T18:25:24.502" v="1330" actId="208"/>
          <ac:cxnSpMkLst>
            <pc:docMk/>
            <pc:sldMk cId="3171505916" sldId="698"/>
            <ac:cxnSpMk id="15" creationId="{7E5D7251-0F9A-4F48-A3D4-23B811652AAF}"/>
          </ac:cxnSpMkLst>
        </pc:cxnChg>
        <pc:cxnChg chg="add mod">
          <ac:chgData name="Kandiboina, Raghupathi [CCE E]" userId="631c5394-ba35-42f5-8b9f-56b9f293f2b9" providerId="ADAL" clId="{A0388D8D-6AEE-4449-A318-2257B219989E}" dt="2023-10-06T18:16:06.266" v="1039" actId="1037"/>
          <ac:cxnSpMkLst>
            <pc:docMk/>
            <pc:sldMk cId="3171505916" sldId="698"/>
            <ac:cxnSpMk id="17" creationId="{97553239-7D0D-4B41-85F8-94BFAD87B174}"/>
          </ac:cxnSpMkLst>
        </pc:cxnChg>
        <pc:cxnChg chg="add mod">
          <ac:chgData name="Kandiboina, Raghupathi [CCE E]" userId="631c5394-ba35-42f5-8b9f-56b9f293f2b9" providerId="ADAL" clId="{A0388D8D-6AEE-4449-A318-2257B219989E}" dt="2023-10-06T18:14:55.370" v="1015" actId="14100"/>
          <ac:cxnSpMkLst>
            <pc:docMk/>
            <pc:sldMk cId="3171505916" sldId="698"/>
            <ac:cxnSpMk id="23" creationId="{0985D5F6-BC65-4BA5-9DFA-EA7FA241D4B6}"/>
          </ac:cxnSpMkLst>
        </pc:cxnChg>
        <pc:cxnChg chg="add del mod">
          <ac:chgData name="Kandiboina, Raghupathi [CCE E]" userId="631c5394-ba35-42f5-8b9f-56b9f293f2b9" providerId="ADAL" clId="{A0388D8D-6AEE-4449-A318-2257B219989E}" dt="2023-10-06T18:15:33.834" v="1025" actId="478"/>
          <ac:cxnSpMkLst>
            <pc:docMk/>
            <pc:sldMk cId="3171505916" sldId="698"/>
            <ac:cxnSpMk id="27" creationId="{B6E2FAC5-F944-40CC-AF91-D909C2367881}"/>
          </ac:cxnSpMkLst>
        </pc:cxnChg>
        <pc:cxnChg chg="add mod">
          <ac:chgData name="Kandiboina, Raghupathi [CCE E]" userId="631c5394-ba35-42f5-8b9f-56b9f293f2b9" providerId="ADAL" clId="{A0388D8D-6AEE-4449-A318-2257B219989E}" dt="2023-10-06T18:24:49.895" v="1321" actId="1036"/>
          <ac:cxnSpMkLst>
            <pc:docMk/>
            <pc:sldMk cId="3171505916" sldId="698"/>
            <ac:cxnSpMk id="39" creationId="{9AF9DED3-D204-4BBB-B9CF-613D0C755035}"/>
          </ac:cxnSpMkLst>
        </pc:cxnChg>
      </pc:sldChg>
      <pc:sldChg chg="add del">
        <pc:chgData name="Kandiboina, Raghupathi [CCE E]" userId="631c5394-ba35-42f5-8b9f-56b9f293f2b9" providerId="ADAL" clId="{A0388D8D-6AEE-4449-A318-2257B219989E}" dt="2023-10-06T14:44:54.652" v="523" actId="2696"/>
        <pc:sldMkLst>
          <pc:docMk/>
          <pc:sldMk cId="1868779715" sldId="699"/>
        </pc:sldMkLst>
      </pc:sldChg>
      <pc:sldChg chg="addSp delSp modSp add ord">
        <pc:chgData name="Kandiboina, Raghupathi [CCE E]" userId="631c5394-ba35-42f5-8b9f-56b9f293f2b9" providerId="ADAL" clId="{A0388D8D-6AEE-4449-A318-2257B219989E}" dt="2023-10-06T18:36:24.903" v="1693"/>
        <pc:sldMkLst>
          <pc:docMk/>
          <pc:sldMk cId="2447914176" sldId="700"/>
        </pc:sldMkLst>
        <pc:spChg chg="add mod">
          <ac:chgData name="Kandiboina, Raghupathi [CCE E]" userId="631c5394-ba35-42f5-8b9f-56b9f293f2b9" providerId="ADAL" clId="{A0388D8D-6AEE-4449-A318-2257B219989E}" dt="2023-10-06T18:29:22.890" v="1389" actId="1076"/>
          <ac:spMkLst>
            <pc:docMk/>
            <pc:sldMk cId="2447914176" sldId="700"/>
            <ac:spMk id="4" creationId="{6C3B0340-97B7-46C2-B3F7-EAAA3D71F960}"/>
          </ac:spMkLst>
        </pc:spChg>
        <pc:spChg chg="del mod">
          <ac:chgData name="Kandiboina, Raghupathi [CCE E]" userId="631c5394-ba35-42f5-8b9f-56b9f293f2b9" providerId="ADAL" clId="{A0388D8D-6AEE-4449-A318-2257B219989E}" dt="2023-10-06T18:29:18.882" v="1387" actId="478"/>
          <ac:spMkLst>
            <pc:docMk/>
            <pc:sldMk cId="2447914176" sldId="700"/>
            <ac:spMk id="19" creationId="{33D10330-A594-444A-8B3D-D2595726F345}"/>
          </ac:spMkLst>
        </pc:spChg>
        <pc:picChg chg="add mod modCrop">
          <ac:chgData name="Kandiboina, Raghupathi [CCE E]" userId="631c5394-ba35-42f5-8b9f-56b9f293f2b9" providerId="ADAL" clId="{A0388D8D-6AEE-4449-A318-2257B219989E}" dt="2023-10-06T18:29:33.754" v="1391" actId="1076"/>
          <ac:picMkLst>
            <pc:docMk/>
            <pc:sldMk cId="2447914176" sldId="700"/>
            <ac:picMk id="2" creationId="{ADDC90ED-12C4-4184-863F-D7C59D0F79C9}"/>
          </ac:picMkLst>
        </pc:picChg>
        <pc:cxnChg chg="add mod">
          <ac:chgData name="Kandiboina, Raghupathi [CCE E]" userId="631c5394-ba35-42f5-8b9f-56b9f293f2b9" providerId="ADAL" clId="{A0388D8D-6AEE-4449-A318-2257B219989E}" dt="2023-10-06T18:30:00.303" v="1393" actId="1582"/>
          <ac:cxnSpMkLst>
            <pc:docMk/>
            <pc:sldMk cId="2447914176" sldId="700"/>
            <ac:cxnSpMk id="5" creationId="{AC1AD791-6E43-4D5A-A828-AAF8114BCE94}"/>
          </ac:cxnSpMkLst>
        </pc:cxnChg>
      </pc:sldChg>
      <pc:sldChg chg="addSp modSp add ord">
        <pc:chgData name="Kandiboina, Raghupathi [CCE E]" userId="631c5394-ba35-42f5-8b9f-56b9f293f2b9" providerId="ADAL" clId="{A0388D8D-6AEE-4449-A318-2257B219989E}" dt="2023-10-06T18:38:46.993" v="1708" actId="14100"/>
        <pc:sldMkLst>
          <pc:docMk/>
          <pc:sldMk cId="2116893132" sldId="701"/>
        </pc:sldMkLst>
        <pc:spChg chg="add">
          <ac:chgData name="Kandiboina, Raghupathi [CCE E]" userId="631c5394-ba35-42f5-8b9f-56b9f293f2b9" providerId="ADAL" clId="{A0388D8D-6AEE-4449-A318-2257B219989E}" dt="2023-10-06T18:37:06.330" v="1702"/>
          <ac:spMkLst>
            <pc:docMk/>
            <pc:sldMk cId="2116893132" sldId="701"/>
            <ac:spMk id="3" creationId="{63F7B858-0203-41E3-9F8B-3090A3380FBD}"/>
          </ac:spMkLst>
        </pc:spChg>
        <pc:picChg chg="add mod">
          <ac:chgData name="Kandiboina, Raghupathi [CCE E]" userId="631c5394-ba35-42f5-8b9f-56b9f293f2b9" providerId="ADAL" clId="{A0388D8D-6AEE-4449-A318-2257B219989E}" dt="2023-10-06T18:31:28.909" v="1399" actId="1076"/>
          <ac:picMkLst>
            <pc:docMk/>
            <pc:sldMk cId="2116893132" sldId="701"/>
            <ac:picMk id="2" creationId="{3BF7FFC1-F3C1-46A5-826D-6F77F7FCEF51}"/>
          </ac:picMkLst>
        </pc:picChg>
        <pc:picChg chg="add mod">
          <ac:chgData name="Kandiboina, Raghupathi [CCE E]" userId="631c5394-ba35-42f5-8b9f-56b9f293f2b9" providerId="ADAL" clId="{A0388D8D-6AEE-4449-A318-2257B219989E}" dt="2023-10-06T18:38:46.993" v="1708" actId="14100"/>
          <ac:picMkLst>
            <pc:docMk/>
            <pc:sldMk cId="2116893132" sldId="701"/>
            <ac:picMk id="4" creationId="{ABF7DC6C-EB6B-4BBA-8532-904B4F3603E6}"/>
          </ac:picMkLst>
        </pc:picChg>
      </pc:sldChg>
      <pc:sldChg chg="addSp delSp modSp add">
        <pc:chgData name="Kandiboina, Raghupathi [CCE E]" userId="631c5394-ba35-42f5-8b9f-56b9f293f2b9" providerId="ADAL" clId="{A0388D8D-6AEE-4449-A318-2257B219989E}" dt="2023-10-06T18:32:36.517" v="1416"/>
        <pc:sldMkLst>
          <pc:docMk/>
          <pc:sldMk cId="2007809526" sldId="702"/>
        </pc:sldMkLst>
        <pc:spChg chg="add">
          <ac:chgData name="Kandiboina, Raghupathi [CCE E]" userId="631c5394-ba35-42f5-8b9f-56b9f293f2b9" providerId="ADAL" clId="{A0388D8D-6AEE-4449-A318-2257B219989E}" dt="2023-10-06T18:32:36.517" v="1416"/>
          <ac:spMkLst>
            <pc:docMk/>
            <pc:sldMk cId="2007809526" sldId="702"/>
            <ac:spMk id="5" creationId="{DB5234A3-29BA-42E6-97CC-D86E5DDF2BE5}"/>
          </ac:spMkLst>
        </pc:spChg>
        <pc:picChg chg="add del">
          <ac:chgData name="Kandiboina, Raghupathi [CCE E]" userId="631c5394-ba35-42f5-8b9f-56b9f293f2b9" providerId="ADAL" clId="{A0388D8D-6AEE-4449-A318-2257B219989E}" dt="2023-10-06T18:31:52.335" v="1402" actId="478"/>
          <ac:picMkLst>
            <pc:docMk/>
            <pc:sldMk cId="2007809526" sldId="702"/>
            <ac:picMk id="2" creationId="{3CAC58AC-4455-4FF3-B15D-D76A6A0F1B71}"/>
          </ac:picMkLst>
        </pc:picChg>
        <pc:picChg chg="add mod">
          <ac:chgData name="Kandiboina, Raghupathi [CCE E]" userId="631c5394-ba35-42f5-8b9f-56b9f293f2b9" providerId="ADAL" clId="{A0388D8D-6AEE-4449-A318-2257B219989E}" dt="2023-10-06T18:32:25.342" v="1415" actId="1076"/>
          <ac:picMkLst>
            <pc:docMk/>
            <pc:sldMk cId="2007809526" sldId="702"/>
            <ac:picMk id="3" creationId="{3B81E00E-4520-4A2A-854F-22D47CCD2936}"/>
          </ac:picMkLst>
        </pc:picChg>
        <pc:picChg chg="add mod">
          <ac:chgData name="Kandiboina, Raghupathi [CCE E]" userId="631c5394-ba35-42f5-8b9f-56b9f293f2b9" providerId="ADAL" clId="{A0388D8D-6AEE-4449-A318-2257B219989E}" dt="2023-10-06T18:32:23.631" v="1414" actId="1076"/>
          <ac:picMkLst>
            <pc:docMk/>
            <pc:sldMk cId="2007809526" sldId="702"/>
            <ac:picMk id="4" creationId="{FF2048E0-7D70-4622-8718-26C24364CC0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3E675-9192-4A1A-BA68-02B3DB9AE825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252325-04C0-4CD6-A05F-4B0E5B889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05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48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0" y="6178576"/>
            <a:ext cx="12192000" cy="679425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83634" y="3489326"/>
            <a:ext cx="246221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3200"/>
          </a:p>
        </p:txBody>
      </p:sp>
      <p:pic>
        <p:nvPicPr>
          <p:cNvPr id="12" name="Picture 11" descr="ISU LEFT white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8000" y="6384954"/>
            <a:ext cx="3195320" cy="2631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Placeholder 4"/>
          <p:cNvSpPr txBox="1">
            <a:spLocks/>
          </p:cNvSpPr>
          <p:nvPr userDrawn="1"/>
        </p:nvSpPr>
        <p:spPr>
          <a:xfrm>
            <a:off x="5551607" y="6340475"/>
            <a:ext cx="5588000" cy="38100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pPr eaLnBrk="1" hangingPunct="1"/>
            <a:r>
              <a:rPr lang="en-US" sz="1600" kern="0">
                <a:latin typeface="Univers 75 Black" charset="0"/>
                <a:ea typeface="Univers 75 Black" charset="0"/>
                <a:cs typeface="Univers 75 Black" charset="0"/>
              </a:rPr>
              <a:t>Institute for Transportation</a:t>
            </a: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11277600" y="6421967"/>
            <a:ext cx="0" cy="203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11379200" y="6340475"/>
            <a:ext cx="711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algn="l"/>
            <a:fld id="{60FAC648-EA3A-9C41-B47D-FEC33027B8CE}" type="slidenum">
              <a:rPr lang="en-US" sz="1600" smtClean="0">
                <a:solidFill>
                  <a:schemeClr val="bg1"/>
                </a:solidFill>
              </a:rPr>
              <a:pPr algn="l"/>
              <a:t>‹#›</a:t>
            </a:fld>
            <a:endParaRPr lang="en-US" sz="1600">
              <a:solidFill>
                <a:schemeClr val="bg1"/>
              </a:solidFill>
            </a:endParaRP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8102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C8102E">
              <a:alpha val="9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rgbClr val="C8102E"/>
              </a:solidFill>
              <a:effectLst/>
              <a:latin typeface="Times" charset="0"/>
            </a:endParaRP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0" y="4682067"/>
            <a:ext cx="12192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>
                <a:alpha val="8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320800" y="2865591"/>
            <a:ext cx="9550400" cy="1169231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5300" b="1" dirty="0">
                <a:solidFill>
                  <a:schemeClr val="bg1"/>
                </a:solidFill>
                <a:latin typeface="Times"/>
                <a:ea typeface="Univers 57 Condensed" charset="0"/>
                <a:cs typeface="Times"/>
              </a:rPr>
              <a:t>Traffic Sensor Data</a:t>
            </a:r>
          </a:p>
        </p:txBody>
      </p:sp>
      <p:pic>
        <p:nvPicPr>
          <p:cNvPr id="13" name="Picture 12" descr="ISU LEFT white.eps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36000" y="6384954"/>
            <a:ext cx="3195320" cy="2631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EE6362-2AC3-4AB8-AED3-1066025B1F2A}"/>
              </a:ext>
            </a:extLst>
          </p:cNvPr>
          <p:cNvSpPr txBox="1"/>
          <p:nvPr/>
        </p:nvSpPr>
        <p:spPr>
          <a:xfrm>
            <a:off x="8534400" y="5740637"/>
            <a:ext cx="904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chemeClr val="bg1"/>
                </a:solidFill>
                <a:latin typeface="Times" panose="02020603050405020304" pitchFamily="18" charset="0"/>
                <a:ea typeface="Univers 75 Black" charset="0"/>
                <a:cs typeface="Times" panose="02020603050405020304" pitchFamily="18" charset="0"/>
              </a:rPr>
              <a:t>Institute for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693819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ix components of the modern data pipeline diagram">
            <a:extLst>
              <a:ext uri="{FF2B5EF4-FFF2-40B4-BE49-F238E27FC236}">
                <a16:creationId xmlns:a16="http://schemas.microsoft.com/office/drawing/2014/main" id="{EBD71887-C2B4-9B80-1B97-C6F407AD6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945" y="891396"/>
            <a:ext cx="9077325" cy="521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0ED553-71E5-360A-75D5-FC1A70D37C47}"/>
              </a:ext>
            </a:extLst>
          </p:cNvPr>
          <p:cNvSpPr txBox="1"/>
          <p:nvPr/>
        </p:nvSpPr>
        <p:spPr>
          <a:xfrm>
            <a:off x="262890" y="100811"/>
            <a:ext cx="118071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Data Pipeline</a:t>
            </a:r>
            <a:endParaRPr lang="en-IN" sz="3600" dirty="0"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42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MLOps? Machine Learning Operations Explained">
            <a:extLst>
              <a:ext uri="{FF2B5EF4-FFF2-40B4-BE49-F238E27FC236}">
                <a16:creationId xmlns:a16="http://schemas.microsoft.com/office/drawing/2014/main" id="{FEB4F544-E190-5BA6-786A-F2458A605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0"/>
            <a:ext cx="10855960" cy="610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613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diagram of the ML lifecycle.">
            <a:extLst>
              <a:ext uri="{FF2B5EF4-FFF2-40B4-BE49-F238E27FC236}">
                <a16:creationId xmlns:a16="http://schemas.microsoft.com/office/drawing/2014/main" id="{FDB51622-D915-E435-A87E-921455ACD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00013"/>
            <a:ext cx="8001000" cy="600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01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5234A3-29BA-42E6-97CC-D86E5DDF2BE5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Wavetronix Smart Sensors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7F08B9-22EC-407D-9565-DB545391F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867" y="263603"/>
            <a:ext cx="4337349" cy="5771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AC83C9-F91C-4376-A7A6-B140F6F04744}"/>
              </a:ext>
            </a:extLst>
          </p:cNvPr>
          <p:cNvSpPr txBox="1"/>
          <p:nvPr/>
        </p:nvSpPr>
        <p:spPr>
          <a:xfrm>
            <a:off x="609107" y="1187044"/>
            <a:ext cx="704476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Radar to collect vehicle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Mainly traffic volume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Counts vehicles in each lane at sample period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Average speed by lane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Occupancy</a:t>
            </a:r>
          </a:p>
        </p:txBody>
      </p:sp>
    </p:spTree>
    <p:extLst>
      <p:ext uri="{BB962C8B-B14F-4D97-AF65-F5344CB8AC3E}">
        <p14:creationId xmlns:p14="http://schemas.microsoft.com/office/powerpoint/2010/main" val="2007809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4A890C-9B23-4B4B-99EA-19CDF7C2A541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859B8-D0E8-46B5-BF2F-BB71C4131E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7" r="1346"/>
          <a:stretch/>
        </p:blipFill>
        <p:spPr>
          <a:xfrm>
            <a:off x="508000" y="1464198"/>
            <a:ext cx="7100709" cy="3862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49B811-C120-46CF-8CCF-EFF2C63FC09E}"/>
              </a:ext>
            </a:extLst>
          </p:cNvPr>
          <p:cNvSpPr txBox="1"/>
          <p:nvPr/>
        </p:nvSpPr>
        <p:spPr>
          <a:xfrm>
            <a:off x="7744179" y="2546719"/>
            <a:ext cx="4447821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More than 300 sensors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Mainly covering urban areas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For traffic management</a:t>
            </a:r>
          </a:p>
        </p:txBody>
      </p:sp>
    </p:spTree>
    <p:extLst>
      <p:ext uri="{BB962C8B-B14F-4D97-AF65-F5344CB8AC3E}">
        <p14:creationId xmlns:p14="http://schemas.microsoft.com/office/powerpoint/2010/main" val="3841932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EA64008-B8D9-4284-8F1D-AB6D34189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277799"/>
              </p:ext>
            </p:extLst>
          </p:nvPr>
        </p:nvGraphicFramePr>
        <p:xfrm>
          <a:off x="152398" y="3841047"/>
          <a:ext cx="11887202" cy="2111516"/>
        </p:xfrm>
        <a:graphic>
          <a:graphicData uri="http://schemas.openxmlformats.org/drawingml/2006/table">
            <a:tbl>
              <a:tblPr/>
              <a:tblGrid>
                <a:gridCol w="1178811">
                  <a:extLst>
                    <a:ext uri="{9D8B030D-6E8A-4147-A177-3AD203B41FA5}">
                      <a16:colId xmlns:a16="http://schemas.microsoft.com/office/drawing/2014/main" val="3447935329"/>
                    </a:ext>
                  </a:extLst>
                </a:gridCol>
                <a:gridCol w="1383822">
                  <a:extLst>
                    <a:ext uri="{9D8B030D-6E8A-4147-A177-3AD203B41FA5}">
                      <a16:colId xmlns:a16="http://schemas.microsoft.com/office/drawing/2014/main" val="448628362"/>
                    </a:ext>
                  </a:extLst>
                </a:gridCol>
                <a:gridCol w="1161726">
                  <a:extLst>
                    <a:ext uri="{9D8B030D-6E8A-4147-A177-3AD203B41FA5}">
                      <a16:colId xmlns:a16="http://schemas.microsoft.com/office/drawing/2014/main" val="2280316989"/>
                    </a:ext>
                  </a:extLst>
                </a:gridCol>
                <a:gridCol w="1804094">
                  <a:extLst>
                    <a:ext uri="{9D8B030D-6E8A-4147-A177-3AD203B41FA5}">
                      <a16:colId xmlns:a16="http://schemas.microsoft.com/office/drawing/2014/main" val="2911524559"/>
                    </a:ext>
                  </a:extLst>
                </a:gridCol>
                <a:gridCol w="943050">
                  <a:extLst>
                    <a:ext uri="{9D8B030D-6E8A-4147-A177-3AD203B41FA5}">
                      <a16:colId xmlns:a16="http://schemas.microsoft.com/office/drawing/2014/main" val="602351596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1044368211"/>
                    </a:ext>
                  </a:extLst>
                </a:gridCol>
                <a:gridCol w="1014803">
                  <a:extLst>
                    <a:ext uri="{9D8B030D-6E8A-4147-A177-3AD203B41FA5}">
                      <a16:colId xmlns:a16="http://schemas.microsoft.com/office/drawing/2014/main" val="2112570454"/>
                    </a:ext>
                  </a:extLst>
                </a:gridCol>
                <a:gridCol w="1284733">
                  <a:extLst>
                    <a:ext uri="{9D8B030D-6E8A-4147-A177-3AD203B41FA5}">
                      <a16:colId xmlns:a16="http://schemas.microsoft.com/office/drawing/2014/main" val="4095861558"/>
                    </a:ext>
                  </a:extLst>
                </a:gridCol>
                <a:gridCol w="1353070">
                  <a:extLst>
                    <a:ext uri="{9D8B030D-6E8A-4147-A177-3AD203B41FA5}">
                      <a16:colId xmlns:a16="http://schemas.microsoft.com/office/drawing/2014/main" val="3644962766"/>
                    </a:ext>
                  </a:extLst>
                </a:gridCol>
                <a:gridCol w="492026">
                  <a:extLst>
                    <a:ext uri="{9D8B030D-6E8A-4147-A177-3AD203B41FA5}">
                      <a16:colId xmlns:a16="http://schemas.microsoft.com/office/drawing/2014/main" val="2175204093"/>
                    </a:ext>
                  </a:extLst>
                </a:gridCol>
                <a:gridCol w="300683">
                  <a:extLst>
                    <a:ext uri="{9D8B030D-6E8A-4147-A177-3AD203B41FA5}">
                      <a16:colId xmlns:a16="http://schemas.microsoft.com/office/drawing/2014/main" val="4100258657"/>
                    </a:ext>
                  </a:extLst>
                </a:gridCol>
              </a:tblGrid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small-class-count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medium-class-count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large-class-count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device-id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link-direction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detector-type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sample-period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device-description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cst-time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282587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753848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OpenTMS-Detector45588-2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265667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OpenTMS-Detector45588-3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451045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OpenTMS-Detector45588-4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453048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526527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OpenTMS-Detector45588-6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2022-11-25-03-18-01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042769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2022-11-25-01-17-41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8146332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OpenTMS-Detector45588-2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2022-11-25-01-17-41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7749049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OpenTMS-Detector45588-3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2022-11-25-01-17-41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422834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OpenTMS-Detector45588-4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NORMAL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2022-11-25-01-17-41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076" marR="9076" marT="90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528249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7EB5BEA-5ABA-44B6-9546-7CB420E43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742020"/>
              </p:ext>
            </p:extLst>
          </p:nvPr>
        </p:nvGraphicFramePr>
        <p:xfrm>
          <a:off x="838198" y="1264356"/>
          <a:ext cx="10515601" cy="2325510"/>
        </p:xfrm>
        <a:graphic>
          <a:graphicData uri="http://schemas.openxmlformats.org/drawingml/2006/table">
            <a:tbl>
              <a:tblPr/>
              <a:tblGrid>
                <a:gridCol w="749441">
                  <a:extLst>
                    <a:ext uri="{9D8B030D-6E8A-4147-A177-3AD203B41FA5}">
                      <a16:colId xmlns:a16="http://schemas.microsoft.com/office/drawing/2014/main" val="984512544"/>
                    </a:ext>
                  </a:extLst>
                </a:gridCol>
                <a:gridCol w="889962">
                  <a:extLst>
                    <a:ext uri="{9D8B030D-6E8A-4147-A177-3AD203B41FA5}">
                      <a16:colId xmlns:a16="http://schemas.microsoft.com/office/drawing/2014/main" val="102840489"/>
                    </a:ext>
                  </a:extLst>
                </a:gridCol>
                <a:gridCol w="737732">
                  <a:extLst>
                    <a:ext uri="{9D8B030D-6E8A-4147-A177-3AD203B41FA5}">
                      <a16:colId xmlns:a16="http://schemas.microsoft.com/office/drawing/2014/main" val="3253991281"/>
                    </a:ext>
                  </a:extLst>
                </a:gridCol>
                <a:gridCol w="577695">
                  <a:extLst>
                    <a:ext uri="{9D8B030D-6E8A-4147-A177-3AD203B41FA5}">
                      <a16:colId xmlns:a16="http://schemas.microsoft.com/office/drawing/2014/main" val="1302228493"/>
                    </a:ext>
                  </a:extLst>
                </a:gridCol>
                <a:gridCol w="796281">
                  <a:extLst>
                    <a:ext uri="{9D8B030D-6E8A-4147-A177-3AD203B41FA5}">
                      <a16:colId xmlns:a16="http://schemas.microsoft.com/office/drawing/2014/main" val="721874751"/>
                    </a:ext>
                  </a:extLst>
                </a:gridCol>
                <a:gridCol w="749441">
                  <a:extLst>
                    <a:ext uri="{9D8B030D-6E8A-4147-A177-3AD203B41FA5}">
                      <a16:colId xmlns:a16="http://schemas.microsoft.com/office/drawing/2014/main" val="4067897145"/>
                    </a:ext>
                  </a:extLst>
                </a:gridCol>
                <a:gridCol w="765055">
                  <a:extLst>
                    <a:ext uri="{9D8B030D-6E8A-4147-A177-3AD203B41FA5}">
                      <a16:colId xmlns:a16="http://schemas.microsoft.com/office/drawing/2014/main" val="3329038696"/>
                    </a:ext>
                  </a:extLst>
                </a:gridCol>
                <a:gridCol w="1139776">
                  <a:extLst>
                    <a:ext uri="{9D8B030D-6E8A-4147-A177-3AD203B41FA5}">
                      <a16:colId xmlns:a16="http://schemas.microsoft.com/office/drawing/2014/main" val="1209053429"/>
                    </a:ext>
                  </a:extLst>
                </a:gridCol>
                <a:gridCol w="515241">
                  <a:extLst>
                    <a:ext uri="{9D8B030D-6E8A-4147-A177-3AD203B41FA5}">
                      <a16:colId xmlns:a16="http://schemas.microsoft.com/office/drawing/2014/main" val="1295336472"/>
                    </a:ext>
                  </a:extLst>
                </a:gridCol>
                <a:gridCol w="597211">
                  <a:extLst>
                    <a:ext uri="{9D8B030D-6E8A-4147-A177-3AD203B41FA5}">
                      <a16:colId xmlns:a16="http://schemas.microsoft.com/office/drawing/2014/main" val="415232744"/>
                    </a:ext>
                  </a:extLst>
                </a:gridCol>
                <a:gridCol w="874348">
                  <a:extLst>
                    <a:ext uri="{9D8B030D-6E8A-4147-A177-3AD203B41FA5}">
                      <a16:colId xmlns:a16="http://schemas.microsoft.com/office/drawing/2014/main" val="1905317412"/>
                    </a:ext>
                  </a:extLst>
                </a:gridCol>
                <a:gridCol w="1217843">
                  <a:extLst>
                    <a:ext uri="{9D8B030D-6E8A-4147-A177-3AD203B41FA5}">
                      <a16:colId xmlns:a16="http://schemas.microsoft.com/office/drawing/2014/main" val="3242787905"/>
                    </a:ext>
                  </a:extLst>
                </a:gridCol>
                <a:gridCol w="905575">
                  <a:extLst>
                    <a:ext uri="{9D8B030D-6E8A-4147-A177-3AD203B41FA5}">
                      <a16:colId xmlns:a16="http://schemas.microsoft.com/office/drawing/2014/main" val="1904882102"/>
                    </a:ext>
                  </a:extLst>
                </a:gridCol>
              </a:tblGrid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owner-id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network-id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utc-offset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start-ime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end-time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detector-id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lane-id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lane-count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lane-occupancy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lane-speed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0465044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RL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7523449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CL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982151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LL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8184972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NB LL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5684716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NB CL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4737293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NB RL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6155742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RL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1190780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CL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3166272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SB LL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42771"/>
                  </a:ext>
                </a:extLst>
              </a:tr>
              <a:tr h="211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Q-Free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114700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CRDS19- NB LL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79417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C5F78A9-B596-4D63-95E9-57086A22AB32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en-US" sz="5400" dirty="0">
              <a:solidFill>
                <a:srgbClr val="C810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338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5F78A9-B596-4D63-95E9-57086A22AB32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en-US" sz="5400" dirty="0">
              <a:solidFill>
                <a:srgbClr val="C8102E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6A2084-5246-47B9-A23F-3091A7F3B227}"/>
              </a:ext>
            </a:extLst>
          </p:cNvPr>
          <p:cNvSpPr/>
          <p:nvPr/>
        </p:nvSpPr>
        <p:spPr>
          <a:xfrm>
            <a:off x="609107" y="1234488"/>
            <a:ext cx="10374982" cy="4467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Data from POLK County covering Des Moines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November and December 2022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Covering two holiday seasons (Heavy congestion, crashes etc.)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Incorrect Time stamps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Do not have variation in lanes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Some have no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9ACDEA-D3AD-4F64-A119-04A8B276018F}"/>
              </a:ext>
            </a:extLst>
          </p:cNvPr>
          <p:cNvSpPr txBox="1"/>
          <p:nvPr/>
        </p:nvSpPr>
        <p:spPr>
          <a:xfrm>
            <a:off x="609106" y="3271162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endParaRPr lang="en-US" sz="5400" dirty="0">
              <a:solidFill>
                <a:srgbClr val="C810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247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BE068-5E55-448C-A5EE-95CBB71BFB9E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- 1 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7313E-A745-44CE-8896-A70D69D22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198" y="1353162"/>
            <a:ext cx="8430802" cy="38581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B4F3E3-D0E5-449A-B4AA-8CC8139BC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71" r="16050" b="51448"/>
          <a:stretch/>
        </p:blipFill>
        <p:spPr>
          <a:xfrm>
            <a:off x="112890" y="2113845"/>
            <a:ext cx="3455896" cy="263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71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BE068-5E55-448C-A5EE-95CBB71BFB9E}"/>
              </a:ext>
            </a:extLst>
          </p:cNvPr>
          <p:cNvSpPr txBox="1"/>
          <p:nvPr/>
        </p:nvSpPr>
        <p:spPr>
          <a:xfrm>
            <a:off x="609107" y="500669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- 2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7834B3-7270-42E6-9B1B-C093DDA14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36" y="1414181"/>
            <a:ext cx="8440328" cy="40296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54F928-3884-4B27-A64C-156251158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164" y="128570"/>
            <a:ext cx="3363275" cy="2480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98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2C296F-F0A6-4DDB-B30B-570A9DB2C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93" y="1085444"/>
            <a:ext cx="6398040" cy="49089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858DE5-AAF5-4C7D-B0C3-BD8F45F6C3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45" t="9337" b="3266"/>
          <a:stretch/>
        </p:blipFill>
        <p:spPr>
          <a:xfrm>
            <a:off x="7892934" y="0"/>
            <a:ext cx="3545101" cy="32133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48E2E0-32A8-449B-AE27-85BB71E40351}"/>
              </a:ext>
            </a:extLst>
          </p:cNvPr>
          <p:cNvSpPr txBox="1"/>
          <p:nvPr/>
        </p:nvSpPr>
        <p:spPr>
          <a:xfrm>
            <a:off x="262404" y="376492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 Research - 1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F981CA-7924-46B6-AAA4-6C6F73414B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37" r="56343" b="3266"/>
          <a:stretch/>
        </p:blipFill>
        <p:spPr>
          <a:xfrm>
            <a:off x="7405510" y="3213374"/>
            <a:ext cx="3102491" cy="290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72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B3CD58-D129-4D92-B790-ED4F7024C0C7}"/>
              </a:ext>
            </a:extLst>
          </p:cNvPr>
          <p:cNvSpPr txBox="1"/>
          <p:nvPr/>
        </p:nvSpPr>
        <p:spPr>
          <a:xfrm>
            <a:off x="262404" y="376492"/>
            <a:ext cx="50814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609585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1219170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828754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2438339" algn="l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32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810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 Research - 2</a:t>
            </a:r>
            <a:endParaRPr lang="en-US" sz="5400" dirty="0">
              <a:solidFill>
                <a:srgbClr val="C8102E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B6050B-F4BA-4DCF-ADC7-D500E2364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976"/>
            <a:ext cx="6683922" cy="4419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B2D8A4-67A3-4366-8A73-A9DBC217D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1060807"/>
            <a:ext cx="5723467" cy="1964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116033-9303-4E36-A3C7-06F08FDF5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013" y="3193701"/>
            <a:ext cx="5459167" cy="268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1674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Univers 67 CondensedBold"/>
        <a:ea typeface=""/>
        <a:cs typeface=""/>
      </a:majorFont>
      <a:minorFont>
        <a:latin typeface="Univers 67 Condensed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Widescreen-WithNumbers_2A" id="{CC13C5E8-C143-B944-BA97-1527C21DCBC9}" vid="{EEBF89D1-1DB3-9E46-A86B-BE71188432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2E45D41AAC714D99E96EE42B46D2B1" ma:contentTypeVersion="14" ma:contentTypeDescription="Create a new document." ma:contentTypeScope="" ma:versionID="66fdc9b55643ce552bc3f0673b42a14b">
  <xsd:schema xmlns:xsd="http://www.w3.org/2001/XMLSchema" xmlns:xs="http://www.w3.org/2001/XMLSchema" xmlns:p="http://schemas.microsoft.com/office/2006/metadata/properties" xmlns:ns3="9f581674-88ae-433a-839c-14e434545f27" xmlns:ns4="3d9d5dd5-c1ca-4bc3-908c-5a9cca738b2a" targetNamespace="http://schemas.microsoft.com/office/2006/metadata/properties" ma:root="true" ma:fieldsID="77d04ef4c8edd434f2d3ee7ea78011d2" ns3:_="" ns4:_="">
    <xsd:import namespace="9f581674-88ae-433a-839c-14e434545f27"/>
    <xsd:import namespace="3d9d5dd5-c1ca-4bc3-908c-5a9cca738b2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581674-88ae-433a-839c-14e434545f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9d5dd5-c1ca-4bc3-908c-5a9cca738b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66F403-AE38-4E4E-A757-3C026D4846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581674-88ae-433a-839c-14e434545f27"/>
    <ds:schemaRef ds:uri="3d9d5dd5-c1ca-4bc3-908c-5a9cca738b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0DFF60F-0272-4F19-99E6-E7C90AB84D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EC0510-C783-493C-8372-2416F91F61A8}">
  <ds:schemaRefs>
    <ds:schemaRef ds:uri="http://purl.org/dc/terms/"/>
    <ds:schemaRef ds:uri="http://purl.org/dc/elements/1.1/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9f581674-88ae-433a-839c-14e434545f27"/>
    <ds:schemaRef ds:uri="http://schemas.microsoft.com/office/infopath/2007/PartnerControls"/>
    <ds:schemaRef ds:uri="http://schemas.openxmlformats.org/package/2006/metadata/core-properties"/>
    <ds:schemaRef ds:uri="3d9d5dd5-c1ca-4bc3-908c-5a9cca738b2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4393</TotalTime>
  <Words>382</Words>
  <Application>Microsoft Office PowerPoint</Application>
  <PresentationFormat>Widescreen</PresentationFormat>
  <Paragraphs>294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ADLaM Display</vt:lpstr>
      <vt:lpstr>Arial</vt:lpstr>
      <vt:lpstr>Calibri</vt:lpstr>
      <vt:lpstr>Times</vt:lpstr>
      <vt:lpstr>Times New Roman</vt:lpstr>
      <vt:lpstr>Univers 67 CondensedBold</vt:lpstr>
      <vt:lpstr>Univers 75 Black</vt:lpstr>
      <vt:lpstr>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Kandiboina, Raghupathi [CCE E]</dc:creator>
  <cp:lastModifiedBy>Meenakshi Arya</cp:lastModifiedBy>
  <cp:revision>71</cp:revision>
  <dcterms:created xsi:type="dcterms:W3CDTF">2021-11-23T02:29:23Z</dcterms:created>
  <dcterms:modified xsi:type="dcterms:W3CDTF">2023-10-21T17:06:40Z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0x010100232E45D41AAC714D99E96EE42B46D2B1</vt:lpwstr>
  </property>
</Properties>
</file>